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68" r:id="rId3"/>
    <p:sldId id="270" r:id="rId4"/>
    <p:sldId id="260" r:id="rId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DC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609" y="5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F8332469-8E14-ACE2-6D30-0E41B7253A7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7799" y="15875"/>
            <a:ext cx="19536301" cy="11303532"/>
          </a:xfrm>
          <a:prstGeom prst="rect">
            <a:avLst/>
          </a:prstGeom>
        </p:spPr>
      </p:pic>
      <p:grpSp>
        <p:nvGrpSpPr>
          <p:cNvPr id="5" name="object 6">
            <a:extLst>
              <a:ext uri="{FF2B5EF4-FFF2-40B4-BE49-F238E27FC236}">
                <a16:creationId xmlns:a16="http://schemas.microsoft.com/office/drawing/2014/main" id="{94EF713D-1E92-2C50-5D23-8A4745229C8E}"/>
              </a:ext>
            </a:extLst>
          </p:cNvPr>
          <p:cNvGrpSpPr/>
          <p:nvPr userDrawn="1"/>
        </p:nvGrpSpPr>
        <p:grpSpPr>
          <a:xfrm>
            <a:off x="1266953" y="1107293"/>
            <a:ext cx="3769995" cy="922655"/>
            <a:chOff x="1246910" y="887861"/>
            <a:chExt cx="3769995" cy="922655"/>
          </a:xfrm>
        </p:grpSpPr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09700E9B-7121-D85B-CAF2-58123D74D3BD}"/>
                </a:ext>
              </a:extLst>
            </p:cNvPr>
            <p:cNvSpPr/>
            <p:nvPr/>
          </p:nvSpPr>
          <p:spPr>
            <a:xfrm>
              <a:off x="1246898" y="909732"/>
              <a:ext cx="1722755" cy="735965"/>
            </a:xfrm>
            <a:custGeom>
              <a:avLst/>
              <a:gdLst/>
              <a:ahLst/>
              <a:cxnLst/>
              <a:rect l="l" t="t" r="r" b="b"/>
              <a:pathLst>
                <a:path w="1722755" h="735964">
                  <a:moveTo>
                    <a:pt x="397789" y="0"/>
                  </a:moveTo>
                  <a:lnTo>
                    <a:pt x="0" y="0"/>
                  </a:lnTo>
                  <a:lnTo>
                    <a:pt x="0" y="104140"/>
                  </a:lnTo>
                  <a:lnTo>
                    <a:pt x="0" y="275590"/>
                  </a:lnTo>
                  <a:lnTo>
                    <a:pt x="0" y="378460"/>
                  </a:lnTo>
                  <a:lnTo>
                    <a:pt x="0" y="617220"/>
                  </a:lnTo>
                  <a:lnTo>
                    <a:pt x="0" y="721360"/>
                  </a:lnTo>
                  <a:lnTo>
                    <a:pt x="397789" y="721360"/>
                  </a:lnTo>
                  <a:lnTo>
                    <a:pt x="397789" y="617220"/>
                  </a:lnTo>
                  <a:lnTo>
                    <a:pt x="110261" y="617220"/>
                  </a:lnTo>
                  <a:lnTo>
                    <a:pt x="110261" y="378460"/>
                  </a:lnTo>
                  <a:lnTo>
                    <a:pt x="389140" y="378460"/>
                  </a:lnTo>
                  <a:lnTo>
                    <a:pt x="389140" y="275590"/>
                  </a:lnTo>
                  <a:lnTo>
                    <a:pt x="110261" y="275590"/>
                  </a:lnTo>
                  <a:lnTo>
                    <a:pt x="110261" y="104140"/>
                  </a:lnTo>
                  <a:lnTo>
                    <a:pt x="397789" y="104140"/>
                  </a:lnTo>
                  <a:lnTo>
                    <a:pt x="397789" y="0"/>
                  </a:lnTo>
                  <a:close/>
                </a:path>
                <a:path w="1722755" h="735964">
                  <a:moveTo>
                    <a:pt x="862469" y="266280"/>
                  </a:moveTo>
                  <a:lnTo>
                    <a:pt x="756539" y="266280"/>
                  </a:lnTo>
                  <a:lnTo>
                    <a:pt x="756539" y="526770"/>
                  </a:lnTo>
                  <a:lnTo>
                    <a:pt x="756081" y="547662"/>
                  </a:lnTo>
                  <a:lnTo>
                    <a:pt x="747877" y="589851"/>
                  </a:lnTo>
                  <a:lnTo>
                    <a:pt x="724598" y="621576"/>
                  </a:lnTo>
                  <a:lnTo>
                    <a:pt x="689508" y="637959"/>
                  </a:lnTo>
                  <a:lnTo>
                    <a:pt x="667905" y="640270"/>
                  </a:lnTo>
                  <a:lnTo>
                    <a:pt x="646303" y="637959"/>
                  </a:lnTo>
                  <a:lnTo>
                    <a:pt x="611200" y="621576"/>
                  </a:lnTo>
                  <a:lnTo>
                    <a:pt x="587933" y="589851"/>
                  </a:lnTo>
                  <a:lnTo>
                    <a:pt x="579729" y="547662"/>
                  </a:lnTo>
                  <a:lnTo>
                    <a:pt x="579272" y="526770"/>
                  </a:lnTo>
                  <a:lnTo>
                    <a:pt x="579272" y="266280"/>
                  </a:lnTo>
                  <a:lnTo>
                    <a:pt x="473341" y="266280"/>
                  </a:lnTo>
                  <a:lnTo>
                    <a:pt x="473341" y="530021"/>
                  </a:lnTo>
                  <a:lnTo>
                    <a:pt x="475005" y="572020"/>
                  </a:lnTo>
                  <a:lnTo>
                    <a:pt x="481850" y="610679"/>
                  </a:lnTo>
                  <a:lnTo>
                    <a:pt x="496595" y="646303"/>
                  </a:lnTo>
                  <a:lnTo>
                    <a:pt x="521982" y="679183"/>
                  </a:lnTo>
                  <a:lnTo>
                    <a:pt x="555244" y="705751"/>
                  </a:lnTo>
                  <a:lnTo>
                    <a:pt x="591832" y="723099"/>
                  </a:lnTo>
                  <a:lnTo>
                    <a:pt x="629450" y="732536"/>
                  </a:lnTo>
                  <a:lnTo>
                    <a:pt x="665734" y="735393"/>
                  </a:lnTo>
                  <a:lnTo>
                    <a:pt x="704532" y="732383"/>
                  </a:lnTo>
                  <a:lnTo>
                    <a:pt x="743432" y="722693"/>
                  </a:lnTo>
                  <a:lnTo>
                    <a:pt x="780503" y="705294"/>
                  </a:lnTo>
                  <a:lnTo>
                    <a:pt x="813828" y="679183"/>
                  </a:lnTo>
                  <a:lnTo>
                    <a:pt x="839216" y="646303"/>
                  </a:lnTo>
                  <a:lnTo>
                    <a:pt x="853960" y="610679"/>
                  </a:lnTo>
                  <a:lnTo>
                    <a:pt x="860793" y="572020"/>
                  </a:lnTo>
                  <a:lnTo>
                    <a:pt x="862469" y="530021"/>
                  </a:lnTo>
                  <a:lnTo>
                    <a:pt x="862469" y="266280"/>
                  </a:lnTo>
                  <a:close/>
                </a:path>
                <a:path w="1722755" h="735964">
                  <a:moveTo>
                    <a:pt x="1248156" y="279920"/>
                  </a:moveTo>
                  <a:lnTo>
                    <a:pt x="1226172" y="268478"/>
                  </a:lnTo>
                  <a:lnTo>
                    <a:pt x="1204328" y="260172"/>
                  </a:lnTo>
                  <a:lnTo>
                    <a:pt x="1183106" y="255117"/>
                  </a:lnTo>
                  <a:lnTo>
                    <a:pt x="1162964" y="253403"/>
                  </a:lnTo>
                  <a:lnTo>
                    <a:pt x="1145679" y="254101"/>
                  </a:lnTo>
                  <a:lnTo>
                    <a:pt x="1098105" y="268541"/>
                  </a:lnTo>
                  <a:lnTo>
                    <a:pt x="1063599" y="296583"/>
                  </a:lnTo>
                  <a:lnTo>
                    <a:pt x="1053795" y="307352"/>
                  </a:lnTo>
                  <a:lnTo>
                    <a:pt x="1053795" y="266280"/>
                  </a:lnTo>
                  <a:lnTo>
                    <a:pt x="947851" y="266280"/>
                  </a:lnTo>
                  <a:lnTo>
                    <a:pt x="947851" y="721347"/>
                  </a:lnTo>
                  <a:lnTo>
                    <a:pt x="1053795" y="721347"/>
                  </a:lnTo>
                  <a:lnTo>
                    <a:pt x="1053795" y="485698"/>
                  </a:lnTo>
                  <a:lnTo>
                    <a:pt x="1054239" y="460959"/>
                  </a:lnTo>
                  <a:lnTo>
                    <a:pt x="1066101" y="406196"/>
                  </a:lnTo>
                  <a:lnTo>
                    <a:pt x="1098740" y="368147"/>
                  </a:lnTo>
                  <a:lnTo>
                    <a:pt x="1148905" y="357949"/>
                  </a:lnTo>
                  <a:lnTo>
                    <a:pt x="1157947" y="359117"/>
                  </a:lnTo>
                  <a:lnTo>
                    <a:pt x="1169098" y="362826"/>
                  </a:lnTo>
                  <a:lnTo>
                    <a:pt x="1182687" y="369379"/>
                  </a:lnTo>
                  <a:lnTo>
                    <a:pt x="1199032" y="379056"/>
                  </a:lnTo>
                  <a:lnTo>
                    <a:pt x="1248156" y="279920"/>
                  </a:lnTo>
                  <a:close/>
                </a:path>
                <a:path w="1722755" h="735964">
                  <a:moveTo>
                    <a:pt x="1722577" y="494347"/>
                  </a:moveTo>
                  <a:lnTo>
                    <a:pt x="1717763" y="443699"/>
                  </a:lnTo>
                  <a:lnTo>
                    <a:pt x="1703882" y="397573"/>
                  </a:lnTo>
                  <a:lnTo>
                    <a:pt x="1681822" y="356679"/>
                  </a:lnTo>
                  <a:lnTo>
                    <a:pt x="1652447" y="321678"/>
                  </a:lnTo>
                  <a:lnTo>
                    <a:pt x="1616646" y="293268"/>
                  </a:lnTo>
                  <a:lnTo>
                    <a:pt x="1614487" y="292176"/>
                  </a:lnTo>
                  <a:lnTo>
                    <a:pt x="1614487" y="495427"/>
                  </a:lnTo>
                  <a:lnTo>
                    <a:pt x="1608429" y="544118"/>
                  </a:lnTo>
                  <a:lnTo>
                    <a:pt x="1590903" y="584238"/>
                  </a:lnTo>
                  <a:lnTo>
                    <a:pt x="1562887" y="614502"/>
                  </a:lnTo>
                  <a:lnTo>
                    <a:pt x="1525384" y="633615"/>
                  </a:lnTo>
                  <a:lnTo>
                    <a:pt x="1479372" y="640270"/>
                  </a:lnTo>
                  <a:lnTo>
                    <a:pt x="1433360" y="633615"/>
                  </a:lnTo>
                  <a:lnTo>
                    <a:pt x="1395857" y="614502"/>
                  </a:lnTo>
                  <a:lnTo>
                    <a:pt x="1367853" y="584238"/>
                  </a:lnTo>
                  <a:lnTo>
                    <a:pt x="1350314" y="544118"/>
                  </a:lnTo>
                  <a:lnTo>
                    <a:pt x="1344256" y="495427"/>
                  </a:lnTo>
                  <a:lnTo>
                    <a:pt x="1351876" y="440410"/>
                  </a:lnTo>
                  <a:lnTo>
                    <a:pt x="1372514" y="399237"/>
                  </a:lnTo>
                  <a:lnTo>
                    <a:pt x="1402867" y="370992"/>
                  </a:lnTo>
                  <a:lnTo>
                    <a:pt x="1439583" y="354723"/>
                  </a:lnTo>
                  <a:lnTo>
                    <a:pt x="1479372" y="349504"/>
                  </a:lnTo>
                  <a:lnTo>
                    <a:pt x="1519161" y="354723"/>
                  </a:lnTo>
                  <a:lnTo>
                    <a:pt x="1555877" y="370992"/>
                  </a:lnTo>
                  <a:lnTo>
                    <a:pt x="1586230" y="399237"/>
                  </a:lnTo>
                  <a:lnTo>
                    <a:pt x="1606867" y="440410"/>
                  </a:lnTo>
                  <a:lnTo>
                    <a:pt x="1614487" y="495427"/>
                  </a:lnTo>
                  <a:lnTo>
                    <a:pt x="1614487" y="292176"/>
                  </a:lnTo>
                  <a:lnTo>
                    <a:pt x="1575282" y="272122"/>
                  </a:lnTo>
                  <a:lnTo>
                    <a:pt x="1529232" y="258940"/>
                  </a:lnTo>
                  <a:lnTo>
                    <a:pt x="1479372" y="254393"/>
                  </a:lnTo>
                  <a:lnTo>
                    <a:pt x="1429512" y="258940"/>
                  </a:lnTo>
                  <a:lnTo>
                    <a:pt x="1383461" y="272122"/>
                  </a:lnTo>
                  <a:lnTo>
                    <a:pt x="1342097" y="293268"/>
                  </a:lnTo>
                  <a:lnTo>
                    <a:pt x="1306296" y="321678"/>
                  </a:lnTo>
                  <a:lnTo>
                    <a:pt x="1276921" y="356679"/>
                  </a:lnTo>
                  <a:lnTo>
                    <a:pt x="1254861" y="397573"/>
                  </a:lnTo>
                  <a:lnTo>
                    <a:pt x="1240980" y="443699"/>
                  </a:lnTo>
                  <a:lnTo>
                    <a:pt x="1236167" y="494347"/>
                  </a:lnTo>
                  <a:lnTo>
                    <a:pt x="1240929" y="544118"/>
                  </a:lnTo>
                  <a:lnTo>
                    <a:pt x="1240980" y="544741"/>
                  </a:lnTo>
                  <a:lnTo>
                    <a:pt x="1254861" y="590829"/>
                  </a:lnTo>
                  <a:lnTo>
                    <a:pt x="1276921" y="631888"/>
                  </a:lnTo>
                  <a:lnTo>
                    <a:pt x="1306296" y="667156"/>
                  </a:lnTo>
                  <a:lnTo>
                    <a:pt x="1342097" y="695883"/>
                  </a:lnTo>
                  <a:lnTo>
                    <a:pt x="1383461" y="717334"/>
                  </a:lnTo>
                  <a:lnTo>
                    <a:pt x="1429512" y="730758"/>
                  </a:lnTo>
                  <a:lnTo>
                    <a:pt x="1479372" y="735393"/>
                  </a:lnTo>
                  <a:lnTo>
                    <a:pt x="1529232" y="730758"/>
                  </a:lnTo>
                  <a:lnTo>
                    <a:pt x="1575282" y="717334"/>
                  </a:lnTo>
                  <a:lnTo>
                    <a:pt x="1616646" y="695883"/>
                  </a:lnTo>
                  <a:lnTo>
                    <a:pt x="1652447" y="667156"/>
                  </a:lnTo>
                  <a:lnTo>
                    <a:pt x="1674837" y="640270"/>
                  </a:lnTo>
                  <a:lnTo>
                    <a:pt x="1681822" y="631888"/>
                  </a:lnTo>
                  <a:lnTo>
                    <a:pt x="1703882" y="590829"/>
                  </a:lnTo>
                  <a:lnTo>
                    <a:pt x="1717763" y="544741"/>
                  </a:lnTo>
                  <a:lnTo>
                    <a:pt x="1722475" y="495427"/>
                  </a:lnTo>
                  <a:lnTo>
                    <a:pt x="1722577" y="494347"/>
                  </a:lnTo>
                  <a:close/>
                </a:path>
              </a:pathLst>
            </a:custGeom>
            <a:solidFill>
              <a:srgbClr val="005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BDEA5DF-37BA-0E33-AA01-078537775D78}"/>
                </a:ext>
              </a:extLst>
            </p:cNvPr>
            <p:cNvSpPr/>
            <p:nvPr/>
          </p:nvSpPr>
          <p:spPr>
            <a:xfrm>
              <a:off x="4313338" y="964522"/>
              <a:ext cx="703580" cy="768985"/>
            </a:xfrm>
            <a:custGeom>
              <a:avLst/>
              <a:gdLst/>
              <a:ahLst/>
              <a:cxnLst/>
              <a:rect l="l" t="t" r="r" b="b"/>
              <a:pathLst>
                <a:path w="703579" h="768985">
                  <a:moveTo>
                    <a:pt x="87358" y="384354"/>
                  </a:moveTo>
                  <a:lnTo>
                    <a:pt x="83659" y="430985"/>
                  </a:lnTo>
                  <a:lnTo>
                    <a:pt x="83533" y="432568"/>
                  </a:lnTo>
                  <a:lnTo>
                    <a:pt x="83462" y="433473"/>
                  </a:lnTo>
                  <a:lnTo>
                    <a:pt x="72174" y="480121"/>
                  </a:lnTo>
                  <a:lnTo>
                    <a:pt x="54100" y="523698"/>
                  </a:lnTo>
                  <a:lnTo>
                    <a:pt x="29840" y="563604"/>
                  </a:lnTo>
                  <a:lnTo>
                    <a:pt x="0" y="599238"/>
                  </a:lnTo>
                  <a:lnTo>
                    <a:pt x="28086" y="635877"/>
                  </a:lnTo>
                  <a:lnTo>
                    <a:pt x="60286" y="668855"/>
                  </a:lnTo>
                  <a:lnTo>
                    <a:pt x="96222" y="697796"/>
                  </a:lnTo>
                  <a:lnTo>
                    <a:pt x="135516" y="722322"/>
                  </a:lnTo>
                  <a:lnTo>
                    <a:pt x="177792" y="742054"/>
                  </a:lnTo>
                  <a:lnTo>
                    <a:pt x="222672" y="756617"/>
                  </a:lnTo>
                  <a:lnTo>
                    <a:pt x="270269" y="765725"/>
                  </a:lnTo>
                  <a:lnTo>
                    <a:pt x="271266" y="765725"/>
                  </a:lnTo>
                  <a:lnTo>
                    <a:pt x="318733" y="768720"/>
                  </a:lnTo>
                  <a:lnTo>
                    <a:pt x="366946" y="765725"/>
                  </a:lnTo>
                  <a:lnTo>
                    <a:pt x="413372" y="756981"/>
                  </a:lnTo>
                  <a:lnTo>
                    <a:pt x="457651" y="742847"/>
                  </a:lnTo>
                  <a:lnTo>
                    <a:pt x="499422" y="723685"/>
                  </a:lnTo>
                  <a:lnTo>
                    <a:pt x="538325" y="699853"/>
                  </a:lnTo>
                  <a:lnTo>
                    <a:pt x="574000" y="671714"/>
                  </a:lnTo>
                  <a:lnTo>
                    <a:pt x="606087" y="639625"/>
                  </a:lnTo>
                  <a:lnTo>
                    <a:pt x="624934" y="615729"/>
                  </a:lnTo>
                  <a:lnTo>
                    <a:pt x="318733" y="615729"/>
                  </a:lnTo>
                  <a:lnTo>
                    <a:pt x="272103" y="611029"/>
                  </a:lnTo>
                  <a:lnTo>
                    <a:pt x="228671" y="597547"/>
                  </a:lnTo>
                  <a:lnTo>
                    <a:pt x="189368" y="576215"/>
                  </a:lnTo>
                  <a:lnTo>
                    <a:pt x="155126" y="547962"/>
                  </a:lnTo>
                  <a:lnTo>
                    <a:pt x="126873" y="513719"/>
                  </a:lnTo>
                  <a:lnTo>
                    <a:pt x="105540" y="474417"/>
                  </a:lnTo>
                  <a:lnTo>
                    <a:pt x="92059" y="430985"/>
                  </a:lnTo>
                  <a:lnTo>
                    <a:pt x="87358" y="384354"/>
                  </a:lnTo>
                  <a:close/>
                </a:path>
                <a:path w="703579" h="768985">
                  <a:moveTo>
                    <a:pt x="624931" y="152979"/>
                  </a:moveTo>
                  <a:lnTo>
                    <a:pt x="318733" y="152979"/>
                  </a:lnTo>
                  <a:lnTo>
                    <a:pt x="365364" y="157680"/>
                  </a:lnTo>
                  <a:lnTo>
                    <a:pt x="408796" y="171163"/>
                  </a:lnTo>
                  <a:lnTo>
                    <a:pt x="448098" y="192497"/>
                  </a:lnTo>
                  <a:lnTo>
                    <a:pt x="482341" y="220751"/>
                  </a:lnTo>
                  <a:lnTo>
                    <a:pt x="510594" y="254994"/>
                  </a:lnTo>
                  <a:lnTo>
                    <a:pt x="531926" y="294296"/>
                  </a:lnTo>
                  <a:lnTo>
                    <a:pt x="545408" y="337727"/>
                  </a:lnTo>
                  <a:lnTo>
                    <a:pt x="550108" y="384354"/>
                  </a:lnTo>
                  <a:lnTo>
                    <a:pt x="545408" y="430985"/>
                  </a:lnTo>
                  <a:lnTo>
                    <a:pt x="531926" y="474417"/>
                  </a:lnTo>
                  <a:lnTo>
                    <a:pt x="510594" y="513719"/>
                  </a:lnTo>
                  <a:lnTo>
                    <a:pt x="482341" y="547962"/>
                  </a:lnTo>
                  <a:lnTo>
                    <a:pt x="448098" y="576215"/>
                  </a:lnTo>
                  <a:lnTo>
                    <a:pt x="408796" y="597547"/>
                  </a:lnTo>
                  <a:lnTo>
                    <a:pt x="365364" y="611029"/>
                  </a:lnTo>
                  <a:lnTo>
                    <a:pt x="318733" y="615729"/>
                  </a:lnTo>
                  <a:lnTo>
                    <a:pt x="624934" y="615729"/>
                  </a:lnTo>
                  <a:lnTo>
                    <a:pt x="658055" y="565045"/>
                  </a:lnTo>
                  <a:lnTo>
                    <a:pt x="677217" y="523273"/>
                  </a:lnTo>
                  <a:lnTo>
                    <a:pt x="691350" y="478994"/>
                  </a:lnTo>
                  <a:lnTo>
                    <a:pt x="700093" y="432568"/>
                  </a:lnTo>
                  <a:lnTo>
                    <a:pt x="703088" y="384354"/>
                  </a:lnTo>
                  <a:lnTo>
                    <a:pt x="700192" y="337727"/>
                  </a:lnTo>
                  <a:lnTo>
                    <a:pt x="691350" y="289715"/>
                  </a:lnTo>
                  <a:lnTo>
                    <a:pt x="677217" y="245437"/>
                  </a:lnTo>
                  <a:lnTo>
                    <a:pt x="658055" y="203666"/>
                  </a:lnTo>
                  <a:lnTo>
                    <a:pt x="634225" y="164763"/>
                  </a:lnTo>
                  <a:lnTo>
                    <a:pt x="624931" y="152979"/>
                  </a:lnTo>
                  <a:close/>
                </a:path>
                <a:path w="703579" h="768985">
                  <a:moveTo>
                    <a:pt x="318733" y="0"/>
                  </a:moveTo>
                  <a:lnTo>
                    <a:pt x="269778" y="3088"/>
                  </a:lnTo>
                  <a:lnTo>
                    <a:pt x="222672" y="12101"/>
                  </a:lnTo>
                  <a:lnTo>
                    <a:pt x="177792" y="26662"/>
                  </a:lnTo>
                  <a:lnTo>
                    <a:pt x="135516" y="46393"/>
                  </a:lnTo>
                  <a:lnTo>
                    <a:pt x="96222" y="70918"/>
                  </a:lnTo>
                  <a:lnTo>
                    <a:pt x="60286" y="99859"/>
                  </a:lnTo>
                  <a:lnTo>
                    <a:pt x="28086" y="132839"/>
                  </a:lnTo>
                  <a:lnTo>
                    <a:pt x="0" y="169481"/>
                  </a:lnTo>
                  <a:lnTo>
                    <a:pt x="29840" y="205115"/>
                  </a:lnTo>
                  <a:lnTo>
                    <a:pt x="54100" y="245020"/>
                  </a:lnTo>
                  <a:lnTo>
                    <a:pt x="72174" y="288596"/>
                  </a:lnTo>
                  <a:lnTo>
                    <a:pt x="83462" y="335241"/>
                  </a:lnTo>
                  <a:lnTo>
                    <a:pt x="87358" y="384354"/>
                  </a:lnTo>
                  <a:lnTo>
                    <a:pt x="92059" y="337727"/>
                  </a:lnTo>
                  <a:lnTo>
                    <a:pt x="105540" y="294296"/>
                  </a:lnTo>
                  <a:lnTo>
                    <a:pt x="126873" y="254994"/>
                  </a:lnTo>
                  <a:lnTo>
                    <a:pt x="155126" y="220751"/>
                  </a:lnTo>
                  <a:lnTo>
                    <a:pt x="189368" y="192497"/>
                  </a:lnTo>
                  <a:lnTo>
                    <a:pt x="228671" y="171163"/>
                  </a:lnTo>
                  <a:lnTo>
                    <a:pt x="272103" y="157680"/>
                  </a:lnTo>
                  <a:lnTo>
                    <a:pt x="318733" y="152979"/>
                  </a:lnTo>
                  <a:lnTo>
                    <a:pt x="624931" y="152979"/>
                  </a:lnTo>
                  <a:lnTo>
                    <a:pt x="606087" y="129088"/>
                  </a:lnTo>
                  <a:lnTo>
                    <a:pt x="574000" y="97001"/>
                  </a:lnTo>
                  <a:lnTo>
                    <a:pt x="538325" y="68862"/>
                  </a:lnTo>
                  <a:lnTo>
                    <a:pt x="499422" y="45032"/>
                  </a:lnTo>
                  <a:lnTo>
                    <a:pt x="457651" y="25871"/>
                  </a:lnTo>
                  <a:lnTo>
                    <a:pt x="413372" y="11738"/>
                  </a:lnTo>
                  <a:lnTo>
                    <a:pt x="367443" y="3088"/>
                  </a:lnTo>
                  <a:lnTo>
                    <a:pt x="368453" y="3088"/>
                  </a:lnTo>
                  <a:lnTo>
                    <a:pt x="318733" y="0"/>
                  </a:lnTo>
                  <a:close/>
                </a:path>
              </a:pathLst>
            </a:custGeom>
            <a:solidFill>
              <a:srgbClr val="008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4ACB2A-2FAC-3D3F-82B0-3B1AD427ED6B}"/>
                </a:ext>
              </a:extLst>
            </p:cNvPr>
            <p:cNvSpPr/>
            <p:nvPr/>
          </p:nvSpPr>
          <p:spPr>
            <a:xfrm>
              <a:off x="3631636" y="887861"/>
              <a:ext cx="681990" cy="922655"/>
            </a:xfrm>
            <a:custGeom>
              <a:avLst/>
              <a:gdLst/>
              <a:ahLst/>
              <a:cxnLst/>
              <a:rect l="l" t="t" r="r" b="b"/>
              <a:pathLst>
                <a:path w="681989" h="922655">
                  <a:moveTo>
                    <a:pt x="461022" y="0"/>
                  </a:moveTo>
                  <a:lnTo>
                    <a:pt x="413884" y="2380"/>
                  </a:lnTo>
                  <a:lnTo>
                    <a:pt x="368109" y="9366"/>
                  </a:lnTo>
                  <a:lnTo>
                    <a:pt x="323926" y="20726"/>
                  </a:lnTo>
                  <a:lnTo>
                    <a:pt x="281569" y="36228"/>
                  </a:lnTo>
                  <a:lnTo>
                    <a:pt x="241269" y="55641"/>
                  </a:lnTo>
                  <a:lnTo>
                    <a:pt x="203258" y="78734"/>
                  </a:lnTo>
                  <a:lnTo>
                    <a:pt x="167767" y="105273"/>
                  </a:lnTo>
                  <a:lnTo>
                    <a:pt x="135028" y="135028"/>
                  </a:lnTo>
                  <a:lnTo>
                    <a:pt x="105273" y="167767"/>
                  </a:lnTo>
                  <a:lnTo>
                    <a:pt x="78734" y="203258"/>
                  </a:lnTo>
                  <a:lnTo>
                    <a:pt x="55641" y="241269"/>
                  </a:lnTo>
                  <a:lnTo>
                    <a:pt x="36228" y="281569"/>
                  </a:lnTo>
                  <a:lnTo>
                    <a:pt x="20726" y="323926"/>
                  </a:lnTo>
                  <a:lnTo>
                    <a:pt x="9366" y="368109"/>
                  </a:lnTo>
                  <a:lnTo>
                    <a:pt x="2380" y="413884"/>
                  </a:lnTo>
                  <a:lnTo>
                    <a:pt x="0" y="461022"/>
                  </a:lnTo>
                  <a:lnTo>
                    <a:pt x="2380" y="508158"/>
                  </a:lnTo>
                  <a:lnTo>
                    <a:pt x="9366" y="553933"/>
                  </a:lnTo>
                  <a:lnTo>
                    <a:pt x="20726" y="598114"/>
                  </a:lnTo>
                  <a:lnTo>
                    <a:pt x="36228" y="640471"/>
                  </a:lnTo>
                  <a:lnTo>
                    <a:pt x="55641" y="680770"/>
                  </a:lnTo>
                  <a:lnTo>
                    <a:pt x="78734" y="718782"/>
                  </a:lnTo>
                  <a:lnTo>
                    <a:pt x="105273" y="754273"/>
                  </a:lnTo>
                  <a:lnTo>
                    <a:pt x="135028" y="787012"/>
                  </a:lnTo>
                  <a:lnTo>
                    <a:pt x="167767" y="816768"/>
                  </a:lnTo>
                  <a:lnTo>
                    <a:pt x="203258" y="843308"/>
                  </a:lnTo>
                  <a:lnTo>
                    <a:pt x="241269" y="866401"/>
                  </a:lnTo>
                  <a:lnTo>
                    <a:pt x="281569" y="885814"/>
                  </a:lnTo>
                  <a:lnTo>
                    <a:pt x="323926" y="901318"/>
                  </a:lnTo>
                  <a:lnTo>
                    <a:pt x="368109" y="912678"/>
                  </a:lnTo>
                  <a:lnTo>
                    <a:pt x="413884" y="919664"/>
                  </a:lnTo>
                  <a:lnTo>
                    <a:pt x="461022" y="922045"/>
                  </a:lnTo>
                  <a:lnTo>
                    <a:pt x="508384" y="919639"/>
                  </a:lnTo>
                  <a:lnTo>
                    <a:pt x="554366" y="912580"/>
                  </a:lnTo>
                  <a:lnTo>
                    <a:pt x="598736" y="901106"/>
                  </a:lnTo>
                  <a:lnTo>
                    <a:pt x="641261" y="885453"/>
                  </a:lnTo>
                  <a:lnTo>
                    <a:pt x="681706" y="865858"/>
                  </a:lnTo>
                  <a:lnTo>
                    <a:pt x="681706" y="675885"/>
                  </a:lnTo>
                  <a:lnTo>
                    <a:pt x="645576" y="707641"/>
                  </a:lnTo>
                  <a:lnTo>
                    <a:pt x="604776" y="733505"/>
                  </a:lnTo>
                  <a:lnTo>
                    <a:pt x="559974" y="752808"/>
                  </a:lnTo>
                  <a:lnTo>
                    <a:pt x="511834" y="764882"/>
                  </a:lnTo>
                  <a:lnTo>
                    <a:pt x="461022" y="769055"/>
                  </a:lnTo>
                  <a:lnTo>
                    <a:pt x="413963" y="765483"/>
                  </a:lnTo>
                  <a:lnTo>
                    <a:pt x="369143" y="755119"/>
                  </a:lnTo>
                  <a:lnTo>
                    <a:pt x="327089" y="738491"/>
                  </a:lnTo>
                  <a:lnTo>
                    <a:pt x="288327" y="716126"/>
                  </a:lnTo>
                  <a:lnTo>
                    <a:pt x="253386" y="688552"/>
                  </a:lnTo>
                  <a:lnTo>
                    <a:pt x="222792" y="656296"/>
                  </a:lnTo>
                  <a:lnTo>
                    <a:pt x="197074" y="619887"/>
                  </a:lnTo>
                  <a:lnTo>
                    <a:pt x="176758" y="579851"/>
                  </a:lnTo>
                  <a:lnTo>
                    <a:pt x="162372" y="536716"/>
                  </a:lnTo>
                  <a:lnTo>
                    <a:pt x="461022" y="536716"/>
                  </a:lnTo>
                  <a:lnTo>
                    <a:pt x="461022" y="383737"/>
                  </a:lnTo>
                  <a:lnTo>
                    <a:pt x="162759" y="383737"/>
                  </a:lnTo>
                  <a:lnTo>
                    <a:pt x="177297" y="340868"/>
                  </a:lnTo>
                  <a:lnTo>
                    <a:pt x="197703" y="301091"/>
                  </a:lnTo>
                  <a:lnTo>
                    <a:pt x="223454" y="264925"/>
                  </a:lnTo>
                  <a:lnTo>
                    <a:pt x="254030" y="232892"/>
                  </a:lnTo>
                  <a:lnTo>
                    <a:pt x="288908" y="205514"/>
                  </a:lnTo>
                  <a:lnTo>
                    <a:pt x="327568" y="183312"/>
                  </a:lnTo>
                  <a:lnTo>
                    <a:pt x="369488" y="166808"/>
                  </a:lnTo>
                  <a:lnTo>
                    <a:pt x="414147" y="156523"/>
                  </a:lnTo>
                  <a:lnTo>
                    <a:pt x="461022" y="152979"/>
                  </a:lnTo>
                  <a:lnTo>
                    <a:pt x="511834" y="157152"/>
                  </a:lnTo>
                  <a:lnTo>
                    <a:pt x="559974" y="169225"/>
                  </a:lnTo>
                  <a:lnTo>
                    <a:pt x="604776" y="188529"/>
                  </a:lnTo>
                  <a:lnTo>
                    <a:pt x="645576" y="214393"/>
                  </a:lnTo>
                  <a:lnTo>
                    <a:pt x="681706" y="246149"/>
                  </a:lnTo>
                  <a:lnTo>
                    <a:pt x="681706" y="56176"/>
                  </a:lnTo>
                  <a:lnTo>
                    <a:pt x="641261" y="36586"/>
                  </a:lnTo>
                  <a:lnTo>
                    <a:pt x="598736" y="20936"/>
                  </a:lnTo>
                  <a:lnTo>
                    <a:pt x="554366" y="9463"/>
                  </a:lnTo>
                  <a:lnTo>
                    <a:pt x="508384" y="2405"/>
                  </a:lnTo>
                  <a:lnTo>
                    <a:pt x="461022" y="0"/>
                  </a:lnTo>
                  <a:close/>
                </a:path>
              </a:pathLst>
            </a:custGeom>
            <a:solidFill>
              <a:srgbClr val="005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3842AD8-6052-079A-7F10-E37B56263FAB}"/>
                </a:ext>
              </a:extLst>
            </p:cNvPr>
            <p:cNvSpPr/>
            <p:nvPr/>
          </p:nvSpPr>
          <p:spPr>
            <a:xfrm>
              <a:off x="3016091" y="964524"/>
              <a:ext cx="768985" cy="768985"/>
            </a:xfrm>
            <a:custGeom>
              <a:avLst/>
              <a:gdLst/>
              <a:ahLst/>
              <a:cxnLst/>
              <a:rect l="l" t="t" r="r" b="b"/>
              <a:pathLst>
                <a:path w="768985" h="768985">
                  <a:moveTo>
                    <a:pt x="384354" y="0"/>
                  </a:moveTo>
                  <a:lnTo>
                    <a:pt x="336141" y="2994"/>
                  </a:lnTo>
                  <a:lnTo>
                    <a:pt x="289715" y="11738"/>
                  </a:lnTo>
                  <a:lnTo>
                    <a:pt x="245437" y="25871"/>
                  </a:lnTo>
                  <a:lnTo>
                    <a:pt x="203666" y="45032"/>
                  </a:lnTo>
                  <a:lnTo>
                    <a:pt x="164763" y="68862"/>
                  </a:lnTo>
                  <a:lnTo>
                    <a:pt x="129088" y="97001"/>
                  </a:lnTo>
                  <a:lnTo>
                    <a:pt x="97001" y="129088"/>
                  </a:lnTo>
                  <a:lnTo>
                    <a:pt x="68862" y="164763"/>
                  </a:lnTo>
                  <a:lnTo>
                    <a:pt x="45032" y="203666"/>
                  </a:lnTo>
                  <a:lnTo>
                    <a:pt x="25871" y="245437"/>
                  </a:lnTo>
                  <a:lnTo>
                    <a:pt x="11738" y="289715"/>
                  </a:lnTo>
                  <a:lnTo>
                    <a:pt x="2994" y="336141"/>
                  </a:lnTo>
                  <a:lnTo>
                    <a:pt x="0" y="384354"/>
                  </a:lnTo>
                  <a:lnTo>
                    <a:pt x="2994" y="432568"/>
                  </a:lnTo>
                  <a:lnTo>
                    <a:pt x="11738" y="478993"/>
                  </a:lnTo>
                  <a:lnTo>
                    <a:pt x="25871" y="523272"/>
                  </a:lnTo>
                  <a:lnTo>
                    <a:pt x="45032" y="565043"/>
                  </a:lnTo>
                  <a:lnTo>
                    <a:pt x="68862" y="603946"/>
                  </a:lnTo>
                  <a:lnTo>
                    <a:pt x="97001" y="639621"/>
                  </a:lnTo>
                  <a:lnTo>
                    <a:pt x="129088" y="671708"/>
                  </a:lnTo>
                  <a:lnTo>
                    <a:pt x="164763" y="699846"/>
                  </a:lnTo>
                  <a:lnTo>
                    <a:pt x="203666" y="723676"/>
                  </a:lnTo>
                  <a:lnTo>
                    <a:pt x="245437" y="742838"/>
                  </a:lnTo>
                  <a:lnTo>
                    <a:pt x="289715" y="756971"/>
                  </a:lnTo>
                  <a:lnTo>
                    <a:pt x="336141" y="765714"/>
                  </a:lnTo>
                  <a:lnTo>
                    <a:pt x="384354" y="768709"/>
                  </a:lnTo>
                  <a:lnTo>
                    <a:pt x="432568" y="765714"/>
                  </a:lnTo>
                  <a:lnTo>
                    <a:pt x="478994" y="756971"/>
                  </a:lnTo>
                  <a:lnTo>
                    <a:pt x="523273" y="742838"/>
                  </a:lnTo>
                  <a:lnTo>
                    <a:pt x="565045" y="723676"/>
                  </a:lnTo>
                  <a:lnTo>
                    <a:pt x="603949" y="699846"/>
                  </a:lnTo>
                  <a:lnTo>
                    <a:pt x="639625" y="671708"/>
                  </a:lnTo>
                  <a:lnTo>
                    <a:pt x="671714" y="639621"/>
                  </a:lnTo>
                  <a:lnTo>
                    <a:pt x="699853" y="603946"/>
                  </a:lnTo>
                  <a:lnTo>
                    <a:pt x="723685" y="565043"/>
                  </a:lnTo>
                  <a:lnTo>
                    <a:pt x="742847" y="523272"/>
                  </a:lnTo>
                  <a:lnTo>
                    <a:pt x="756981" y="478993"/>
                  </a:lnTo>
                  <a:lnTo>
                    <a:pt x="765725" y="432568"/>
                  </a:lnTo>
                  <a:lnTo>
                    <a:pt x="768720" y="384354"/>
                  </a:lnTo>
                  <a:lnTo>
                    <a:pt x="768221" y="364622"/>
                  </a:lnTo>
                  <a:lnTo>
                    <a:pt x="764307" y="325953"/>
                  </a:lnTo>
                  <a:lnTo>
                    <a:pt x="303634" y="307069"/>
                  </a:lnTo>
                  <a:lnTo>
                    <a:pt x="303634" y="460048"/>
                  </a:lnTo>
                  <a:lnTo>
                    <a:pt x="602997" y="460048"/>
                  </a:lnTo>
                  <a:lnTo>
                    <a:pt x="582944" y="503040"/>
                  </a:lnTo>
                  <a:lnTo>
                    <a:pt x="554877" y="540679"/>
                  </a:lnTo>
                  <a:lnTo>
                    <a:pt x="519889" y="571866"/>
                  </a:lnTo>
                  <a:lnTo>
                    <a:pt x="479077" y="595502"/>
                  </a:lnTo>
                  <a:lnTo>
                    <a:pt x="433533" y="610489"/>
                  </a:lnTo>
                  <a:lnTo>
                    <a:pt x="384354" y="615729"/>
                  </a:lnTo>
                  <a:lnTo>
                    <a:pt x="337724" y="611029"/>
                  </a:lnTo>
                  <a:lnTo>
                    <a:pt x="294292" y="597547"/>
                  </a:lnTo>
                  <a:lnTo>
                    <a:pt x="254989" y="576215"/>
                  </a:lnTo>
                  <a:lnTo>
                    <a:pt x="220747" y="547962"/>
                  </a:lnTo>
                  <a:lnTo>
                    <a:pt x="192494" y="513719"/>
                  </a:lnTo>
                  <a:lnTo>
                    <a:pt x="171162" y="474417"/>
                  </a:lnTo>
                  <a:lnTo>
                    <a:pt x="157680" y="430985"/>
                  </a:lnTo>
                  <a:lnTo>
                    <a:pt x="152979" y="384354"/>
                  </a:lnTo>
                  <a:lnTo>
                    <a:pt x="157680" y="337724"/>
                  </a:lnTo>
                  <a:lnTo>
                    <a:pt x="171162" y="294292"/>
                  </a:lnTo>
                  <a:lnTo>
                    <a:pt x="192494" y="254989"/>
                  </a:lnTo>
                  <a:lnTo>
                    <a:pt x="220747" y="220747"/>
                  </a:lnTo>
                  <a:lnTo>
                    <a:pt x="254989" y="192494"/>
                  </a:lnTo>
                  <a:lnTo>
                    <a:pt x="294292" y="171162"/>
                  </a:lnTo>
                  <a:lnTo>
                    <a:pt x="337724" y="157680"/>
                  </a:lnTo>
                  <a:lnTo>
                    <a:pt x="384354" y="152979"/>
                  </a:lnTo>
                  <a:lnTo>
                    <a:pt x="413000" y="154743"/>
                  </a:lnTo>
                  <a:lnTo>
                    <a:pt x="440595" y="159890"/>
                  </a:lnTo>
                  <a:lnTo>
                    <a:pt x="466935" y="168202"/>
                  </a:lnTo>
                  <a:lnTo>
                    <a:pt x="491817" y="179460"/>
                  </a:lnTo>
                  <a:lnTo>
                    <a:pt x="491817" y="15245"/>
                  </a:lnTo>
                  <a:lnTo>
                    <a:pt x="465885" y="8680"/>
                  </a:lnTo>
                  <a:lnTo>
                    <a:pt x="439287" y="3904"/>
                  </a:lnTo>
                  <a:lnTo>
                    <a:pt x="412089" y="987"/>
                  </a:lnTo>
                  <a:lnTo>
                    <a:pt x="384354" y="0"/>
                  </a:lnTo>
                  <a:close/>
                </a:path>
              </a:pathLst>
            </a:custGeom>
            <a:solidFill>
              <a:srgbClr val="6FA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5">
            <a:extLst>
              <a:ext uri="{FF2B5EF4-FFF2-40B4-BE49-F238E27FC236}">
                <a16:creationId xmlns:a16="http://schemas.microsoft.com/office/drawing/2014/main" id="{2BE40C3A-B84E-F1D1-0456-B17F5EDDFEAC}"/>
              </a:ext>
            </a:extLst>
          </p:cNvPr>
          <p:cNvSpPr txBox="1">
            <a:spLocks/>
          </p:cNvSpPr>
          <p:nvPr userDrawn="1"/>
        </p:nvSpPr>
        <p:spPr>
          <a:xfrm>
            <a:off x="12846539" y="2697434"/>
            <a:ext cx="6882911" cy="9579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>
            <a:lvl1pPr>
              <a:defRPr sz="5750" b="1" i="0">
                <a:solidFill>
                  <a:srgbClr val="DCA400"/>
                </a:solidFill>
                <a:latin typeface="Raleway SemiBold"/>
                <a:ea typeface="+mj-ea"/>
                <a:cs typeface="Raleway SemiBold"/>
              </a:defRPr>
            </a:lvl1pPr>
          </a:lstStyle>
          <a:p>
            <a:pPr marL="12700">
              <a:spcBef>
                <a:spcPts val="570"/>
              </a:spcBef>
            </a:pPr>
            <a:r>
              <a:rPr lang="en-GB" dirty="0"/>
              <a:t>WORKSHOP</a:t>
            </a:r>
            <a:r>
              <a:rPr lang="en-GB" spc="570" dirty="0"/>
              <a:t> </a:t>
            </a:r>
            <a:r>
              <a:rPr lang="en-GB" spc="-20" dirty="0" smtClean="0"/>
              <a:t>2024</a:t>
            </a:r>
            <a:endParaRPr lang="en-GB" spc="-20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7CCFFAE-0AE9-AA58-25A4-B6F489060F81}"/>
              </a:ext>
            </a:extLst>
          </p:cNvPr>
          <p:cNvSpPr txBox="1"/>
          <p:nvPr userDrawn="1"/>
        </p:nvSpPr>
        <p:spPr>
          <a:xfrm>
            <a:off x="9975850" y="4638463"/>
            <a:ext cx="9559650" cy="921406"/>
          </a:xfrm>
          <a:prstGeom prst="rect">
            <a:avLst/>
          </a:prstGeom>
        </p:spPr>
        <p:txBody>
          <a:bodyPr vert="horz" wrap="square" lIns="0" tIns="302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3850" b="1" spc="60" dirty="0">
                <a:solidFill>
                  <a:srgbClr val="DCA400"/>
                </a:solidFill>
                <a:latin typeface="Raleway SemiBold"/>
                <a:cs typeface="Raleway SemiBold"/>
              </a:rPr>
              <a:t>COMBINE,</a:t>
            </a:r>
            <a:r>
              <a:rPr sz="3850" b="1" spc="380" dirty="0">
                <a:solidFill>
                  <a:srgbClr val="DCA400"/>
                </a:solidFill>
                <a:latin typeface="Raleway SemiBold"/>
                <a:cs typeface="Raleway SemiBold"/>
              </a:rPr>
              <a:t> </a:t>
            </a:r>
            <a:r>
              <a:rPr sz="4000" b="1" dirty="0">
                <a:solidFill>
                  <a:srgbClr val="DCA400"/>
                </a:solidFill>
                <a:latin typeface="Raleway SemiBold"/>
                <a:cs typeface="Raleway SemiBold"/>
              </a:rPr>
              <a:t>COORDINATE</a:t>
            </a:r>
            <a:r>
              <a:rPr sz="3850" b="1" dirty="0">
                <a:solidFill>
                  <a:srgbClr val="DCA400"/>
                </a:solidFill>
                <a:latin typeface="Raleway SemiBold"/>
                <a:cs typeface="Raleway SemiBold"/>
              </a:rPr>
              <a:t>,</a:t>
            </a:r>
            <a:r>
              <a:rPr sz="3850" b="1" spc="385" dirty="0">
                <a:solidFill>
                  <a:srgbClr val="DCA400"/>
                </a:solidFill>
                <a:latin typeface="Raleway SemiBold"/>
                <a:cs typeface="Raleway SemiBold"/>
              </a:rPr>
              <a:t> </a:t>
            </a:r>
            <a:r>
              <a:rPr sz="3850" b="1" spc="-10" dirty="0" smtClean="0">
                <a:solidFill>
                  <a:srgbClr val="DCA400"/>
                </a:solidFill>
                <a:latin typeface="Raleway SemiBold"/>
                <a:cs typeface="Raleway SemiBold"/>
              </a:rPr>
              <a:t>COOPERATE</a:t>
            </a:r>
            <a:endParaRPr sz="3850" dirty="0">
              <a:latin typeface="Raleway SemiBold"/>
              <a:cs typeface="Raleway SemiBold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050932" y="5522325"/>
            <a:ext cx="11678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34970">
              <a:lnSpc>
                <a:spcPct val="100000"/>
              </a:lnSpc>
              <a:spcBef>
                <a:spcPts val="1645"/>
              </a:spcBef>
            </a:pPr>
            <a:r>
              <a:rPr lang="en-US" sz="4000" spc="-10" dirty="0" smtClean="0">
                <a:solidFill>
                  <a:srgbClr val="FFFFFF"/>
                </a:solidFill>
                <a:latin typeface="Open Sans"/>
                <a:cs typeface="Open Sans"/>
              </a:rPr>
              <a:t>Welcome</a:t>
            </a:r>
            <a:r>
              <a:rPr lang="en-US" sz="4000" spc="-45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lang="en-US" sz="4000" spc="-45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lang="en-US" sz="4000" spc="-45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Open Sans"/>
                <a:cs typeface="Open Sans"/>
              </a:rPr>
              <a:t>new</a:t>
            </a:r>
            <a:r>
              <a:rPr lang="en-US" sz="4000" spc="-45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Open Sans"/>
                <a:cs typeface="Open Sans"/>
              </a:rPr>
              <a:t>era</a:t>
            </a:r>
            <a:r>
              <a:rPr lang="en-US" sz="4000" spc="-45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lang="en-US" sz="4000" spc="-45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4000" spc="-10" dirty="0" smtClean="0">
                <a:solidFill>
                  <a:srgbClr val="FFFFFF"/>
                </a:solidFill>
                <a:latin typeface="Open Sans"/>
                <a:cs typeface="Open Sans"/>
              </a:rPr>
              <a:t>EuroGEO</a:t>
            </a:r>
            <a:endParaRPr lang="en-US" sz="4000" dirty="0">
              <a:latin typeface="Open Sans"/>
              <a:cs typeface="Open San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3023850" y="3614178"/>
            <a:ext cx="6180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40940">
              <a:spcBef>
                <a:spcPts val="345"/>
              </a:spcBef>
            </a:pPr>
            <a:r>
              <a:rPr lang="en-GB" sz="4000" b="0" spc="-30" dirty="0" smtClean="0">
                <a:solidFill>
                  <a:srgbClr val="FFFFFF"/>
                </a:solidFill>
                <a:latin typeface="Raleway"/>
                <a:cs typeface="Raleway"/>
              </a:rPr>
              <a:t>Krakow,</a:t>
            </a:r>
            <a:r>
              <a:rPr lang="en-GB" sz="4000" b="0" spc="-210" dirty="0" smtClean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lang="en-GB" sz="4000" b="0" spc="-10" dirty="0" smtClean="0">
                <a:solidFill>
                  <a:srgbClr val="FFFFFF"/>
                </a:solidFill>
                <a:latin typeface="Raleway"/>
                <a:cs typeface="Raleway"/>
              </a:rPr>
              <a:t>Poland</a:t>
            </a:r>
            <a:endParaRPr lang="en-GB" sz="4000" dirty="0">
              <a:latin typeface="Raleway"/>
              <a:cs typeface="Raleway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250941" y="8245475"/>
            <a:ext cx="261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10" dirty="0" smtClean="0">
                <a:solidFill>
                  <a:srgbClr val="005FAA"/>
                </a:solidFill>
                <a:latin typeface="Open Sans"/>
                <a:cs typeface="Open Sans"/>
              </a:rPr>
              <a:t>#</a:t>
            </a:r>
            <a:r>
              <a:rPr lang="en-US" sz="2800" spc="-10" dirty="0" err="1" smtClean="0">
                <a:solidFill>
                  <a:srgbClr val="005FAA"/>
                </a:solidFill>
                <a:latin typeface="Open Sans"/>
                <a:cs typeface="Open Sans"/>
              </a:rPr>
              <a:t>OneEuroGEO</a:t>
            </a:r>
            <a:endParaRPr lang="en-US" sz="2800" dirty="0">
              <a:latin typeface="Open Sans"/>
              <a:cs typeface="Open San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108529" y="4664337"/>
            <a:ext cx="5486400" cy="5078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7" name="Holder 2"/>
          <p:cNvSpPr>
            <a:spLocks noGrp="1"/>
          </p:cNvSpPr>
          <p:nvPr>
            <p:ph type="title" hasCustomPrompt="1"/>
          </p:nvPr>
        </p:nvSpPr>
        <p:spPr>
          <a:xfrm>
            <a:off x="1108529" y="2236865"/>
            <a:ext cx="7601584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 baseline="0">
                <a:solidFill>
                  <a:srgbClr val="DCA400"/>
                </a:solidFill>
                <a:latin typeface="Raleway SemiBold"/>
                <a:cs typeface="Raleway SemiBold"/>
              </a:defRPr>
            </a:lvl1pPr>
          </a:lstStyle>
          <a:p>
            <a:r>
              <a:rPr lang="en-US" dirty="0" smtClean="0"/>
              <a:t>Session Title &amp; Presentation Title</a:t>
            </a:r>
            <a:endParaRPr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108529" y="5342713"/>
            <a:ext cx="5486400" cy="5078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108529" y="6303923"/>
            <a:ext cx="5486400" cy="507831"/>
          </a:xfrm>
        </p:spPr>
        <p:txBody>
          <a:bodyPr/>
          <a:lstStyle>
            <a:lvl1pPr>
              <a:defRPr baseline="0">
                <a:solidFill>
                  <a:srgbClr val="DCA400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7" y="5818"/>
            <a:ext cx="20104100" cy="11303532"/>
          </a:xfrm>
          <a:prstGeom prst="rect">
            <a:avLst/>
          </a:prstGeom>
        </p:spPr>
      </p:pic>
      <p:sp>
        <p:nvSpPr>
          <p:cNvPr id="3" name="Holder 2"/>
          <p:cNvSpPr>
            <a:spLocks noGrp="1"/>
          </p:cNvSpPr>
          <p:nvPr>
            <p:ph type="title"/>
          </p:nvPr>
        </p:nvSpPr>
        <p:spPr>
          <a:xfrm>
            <a:off x="1962697" y="1557933"/>
            <a:ext cx="7601584" cy="921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DCA400"/>
                </a:solidFill>
                <a:latin typeface="Raleway SemiBold"/>
                <a:cs typeface="Raleway SemiBold"/>
              </a:defRPr>
            </a:lvl1pPr>
          </a:lstStyle>
          <a:p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962697" y="2914384"/>
            <a:ext cx="14714217" cy="54864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7" y="5818"/>
            <a:ext cx="20104100" cy="11303532"/>
          </a:xfrm>
          <a:prstGeom prst="rect">
            <a:avLst/>
          </a:prstGeom>
        </p:spPr>
      </p:pic>
      <p:sp>
        <p:nvSpPr>
          <p:cNvPr id="3" name="Holder 2"/>
          <p:cNvSpPr>
            <a:spLocks noGrp="1"/>
          </p:cNvSpPr>
          <p:nvPr>
            <p:ph type="title"/>
          </p:nvPr>
        </p:nvSpPr>
        <p:spPr>
          <a:xfrm>
            <a:off x="1962697" y="1557933"/>
            <a:ext cx="7601584" cy="921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DCA400"/>
                </a:solidFill>
                <a:latin typeface="Raleway SemiBold"/>
                <a:cs typeface="Raleway SemiBold"/>
              </a:defRPr>
            </a:lvl1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62697" y="2876284"/>
            <a:ext cx="14325600" cy="55626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8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93" y="5818"/>
            <a:ext cx="20104100" cy="11303532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6AC2826C-A0CC-0416-178F-0C7B8B446F76}"/>
              </a:ext>
            </a:extLst>
          </p:cNvPr>
          <p:cNvGrpSpPr/>
          <p:nvPr userDrawn="1"/>
        </p:nvGrpSpPr>
        <p:grpSpPr>
          <a:xfrm>
            <a:off x="4067132" y="4159713"/>
            <a:ext cx="3132455" cy="3568065"/>
            <a:chOff x="4067132" y="4159713"/>
            <a:chExt cx="3132455" cy="356806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DA12609-F8C3-B8B4-8A6C-005D15DB1912}"/>
                </a:ext>
              </a:extLst>
            </p:cNvPr>
            <p:cNvSpPr/>
            <p:nvPr/>
          </p:nvSpPr>
          <p:spPr>
            <a:xfrm>
              <a:off x="4074985" y="4167566"/>
              <a:ext cx="3116580" cy="3116580"/>
            </a:xfrm>
            <a:custGeom>
              <a:avLst/>
              <a:gdLst/>
              <a:ahLst/>
              <a:cxnLst/>
              <a:rect l="l" t="t" r="r" b="b"/>
              <a:pathLst>
                <a:path w="3116579" h="3116579">
                  <a:moveTo>
                    <a:pt x="1558266" y="0"/>
                  </a:moveTo>
                  <a:lnTo>
                    <a:pt x="1509730" y="741"/>
                  </a:lnTo>
                  <a:lnTo>
                    <a:pt x="1461564" y="2951"/>
                  </a:lnTo>
                  <a:lnTo>
                    <a:pt x="1413789" y="6608"/>
                  </a:lnTo>
                  <a:lnTo>
                    <a:pt x="1366427" y="11691"/>
                  </a:lnTo>
                  <a:lnTo>
                    <a:pt x="1319499" y="18178"/>
                  </a:lnTo>
                  <a:lnTo>
                    <a:pt x="1273027" y="26047"/>
                  </a:lnTo>
                  <a:lnTo>
                    <a:pt x="1227032" y="35278"/>
                  </a:lnTo>
                  <a:lnTo>
                    <a:pt x="1181536" y="45847"/>
                  </a:lnTo>
                  <a:lnTo>
                    <a:pt x="1136560" y="57734"/>
                  </a:lnTo>
                  <a:lnTo>
                    <a:pt x="1092126" y="70918"/>
                  </a:lnTo>
                  <a:lnTo>
                    <a:pt x="1048256" y="85376"/>
                  </a:lnTo>
                  <a:lnTo>
                    <a:pt x="1004971" y="101088"/>
                  </a:lnTo>
                  <a:lnTo>
                    <a:pt x="962293" y="118031"/>
                  </a:lnTo>
                  <a:lnTo>
                    <a:pt x="920243" y="136184"/>
                  </a:lnTo>
                  <a:lnTo>
                    <a:pt x="878842" y="155526"/>
                  </a:lnTo>
                  <a:lnTo>
                    <a:pt x="838113" y="176034"/>
                  </a:lnTo>
                  <a:lnTo>
                    <a:pt x="798077" y="197688"/>
                  </a:lnTo>
                  <a:lnTo>
                    <a:pt x="758755" y="220466"/>
                  </a:lnTo>
                  <a:lnTo>
                    <a:pt x="720169" y="244346"/>
                  </a:lnTo>
                  <a:lnTo>
                    <a:pt x="682340" y="269307"/>
                  </a:lnTo>
                  <a:lnTo>
                    <a:pt x="645291" y="295327"/>
                  </a:lnTo>
                  <a:lnTo>
                    <a:pt x="609042" y="322384"/>
                  </a:lnTo>
                  <a:lnTo>
                    <a:pt x="573615" y="350458"/>
                  </a:lnTo>
                  <a:lnTo>
                    <a:pt x="539032" y="379527"/>
                  </a:lnTo>
                  <a:lnTo>
                    <a:pt x="505314" y="409568"/>
                  </a:lnTo>
                  <a:lnTo>
                    <a:pt x="472483" y="440561"/>
                  </a:lnTo>
                  <a:lnTo>
                    <a:pt x="440561" y="472483"/>
                  </a:lnTo>
                  <a:lnTo>
                    <a:pt x="409568" y="505314"/>
                  </a:lnTo>
                  <a:lnTo>
                    <a:pt x="379527" y="539032"/>
                  </a:lnTo>
                  <a:lnTo>
                    <a:pt x="350458" y="573615"/>
                  </a:lnTo>
                  <a:lnTo>
                    <a:pt x="322384" y="609042"/>
                  </a:lnTo>
                  <a:lnTo>
                    <a:pt x="295327" y="645291"/>
                  </a:lnTo>
                  <a:lnTo>
                    <a:pt x="269307" y="682340"/>
                  </a:lnTo>
                  <a:lnTo>
                    <a:pt x="244346" y="720169"/>
                  </a:lnTo>
                  <a:lnTo>
                    <a:pt x="220466" y="758755"/>
                  </a:lnTo>
                  <a:lnTo>
                    <a:pt x="197688" y="798077"/>
                  </a:lnTo>
                  <a:lnTo>
                    <a:pt x="176034" y="838113"/>
                  </a:lnTo>
                  <a:lnTo>
                    <a:pt x="155526" y="878842"/>
                  </a:lnTo>
                  <a:lnTo>
                    <a:pt x="136184" y="920243"/>
                  </a:lnTo>
                  <a:lnTo>
                    <a:pt x="118031" y="962293"/>
                  </a:lnTo>
                  <a:lnTo>
                    <a:pt x="101088" y="1004971"/>
                  </a:lnTo>
                  <a:lnTo>
                    <a:pt x="85376" y="1048256"/>
                  </a:lnTo>
                  <a:lnTo>
                    <a:pt x="70918" y="1092126"/>
                  </a:lnTo>
                  <a:lnTo>
                    <a:pt x="57734" y="1136560"/>
                  </a:lnTo>
                  <a:lnTo>
                    <a:pt x="45847" y="1181536"/>
                  </a:lnTo>
                  <a:lnTo>
                    <a:pt x="35278" y="1227032"/>
                  </a:lnTo>
                  <a:lnTo>
                    <a:pt x="26047" y="1273027"/>
                  </a:lnTo>
                  <a:lnTo>
                    <a:pt x="18178" y="1319499"/>
                  </a:lnTo>
                  <a:lnTo>
                    <a:pt x="11691" y="1366427"/>
                  </a:lnTo>
                  <a:lnTo>
                    <a:pt x="6608" y="1413789"/>
                  </a:lnTo>
                  <a:lnTo>
                    <a:pt x="2951" y="1461564"/>
                  </a:lnTo>
                  <a:lnTo>
                    <a:pt x="741" y="1509730"/>
                  </a:lnTo>
                  <a:lnTo>
                    <a:pt x="0" y="1558266"/>
                  </a:lnTo>
                  <a:lnTo>
                    <a:pt x="741" y="1606802"/>
                  </a:lnTo>
                  <a:lnTo>
                    <a:pt x="2951" y="1654968"/>
                  </a:lnTo>
                  <a:lnTo>
                    <a:pt x="6608" y="1702743"/>
                  </a:lnTo>
                  <a:lnTo>
                    <a:pt x="11691" y="1750105"/>
                  </a:lnTo>
                  <a:lnTo>
                    <a:pt x="18178" y="1797033"/>
                  </a:lnTo>
                  <a:lnTo>
                    <a:pt x="26047" y="1843506"/>
                  </a:lnTo>
                  <a:lnTo>
                    <a:pt x="35278" y="1889501"/>
                  </a:lnTo>
                  <a:lnTo>
                    <a:pt x="45847" y="1934997"/>
                  </a:lnTo>
                  <a:lnTo>
                    <a:pt x="57734" y="1979972"/>
                  </a:lnTo>
                  <a:lnTo>
                    <a:pt x="70918" y="2024406"/>
                  </a:lnTo>
                  <a:lnTo>
                    <a:pt x="85376" y="2068276"/>
                  </a:lnTo>
                  <a:lnTo>
                    <a:pt x="101088" y="2111561"/>
                  </a:lnTo>
                  <a:lnTo>
                    <a:pt x="118031" y="2154240"/>
                  </a:lnTo>
                  <a:lnTo>
                    <a:pt x="136184" y="2196290"/>
                  </a:lnTo>
                  <a:lnTo>
                    <a:pt x="155526" y="2237690"/>
                  </a:lnTo>
                  <a:lnTo>
                    <a:pt x="176034" y="2278419"/>
                  </a:lnTo>
                  <a:lnTo>
                    <a:pt x="197688" y="2318456"/>
                  </a:lnTo>
                  <a:lnTo>
                    <a:pt x="220466" y="2357778"/>
                  </a:lnTo>
                  <a:lnTo>
                    <a:pt x="244346" y="2396364"/>
                  </a:lnTo>
                  <a:lnTo>
                    <a:pt x="269307" y="2434192"/>
                  </a:lnTo>
                  <a:lnTo>
                    <a:pt x="295327" y="2471242"/>
                  </a:lnTo>
                  <a:lnTo>
                    <a:pt x="322384" y="2507491"/>
                  </a:lnTo>
                  <a:lnTo>
                    <a:pt x="350458" y="2542917"/>
                  </a:lnTo>
                  <a:lnTo>
                    <a:pt x="379527" y="2577500"/>
                  </a:lnTo>
                  <a:lnTo>
                    <a:pt x="409568" y="2611218"/>
                  </a:lnTo>
                  <a:lnTo>
                    <a:pt x="440561" y="2644049"/>
                  </a:lnTo>
                  <a:lnTo>
                    <a:pt x="472483" y="2675972"/>
                  </a:lnTo>
                  <a:lnTo>
                    <a:pt x="505314" y="2706965"/>
                  </a:lnTo>
                  <a:lnTo>
                    <a:pt x="539032" y="2737006"/>
                  </a:lnTo>
                  <a:lnTo>
                    <a:pt x="573615" y="2766074"/>
                  </a:lnTo>
                  <a:lnTo>
                    <a:pt x="609042" y="2794148"/>
                  </a:lnTo>
                  <a:lnTo>
                    <a:pt x="645291" y="2821206"/>
                  </a:lnTo>
                  <a:lnTo>
                    <a:pt x="682340" y="2847226"/>
                  </a:lnTo>
                  <a:lnTo>
                    <a:pt x="720169" y="2872186"/>
                  </a:lnTo>
                  <a:lnTo>
                    <a:pt x="758755" y="2896067"/>
                  </a:lnTo>
                  <a:lnTo>
                    <a:pt x="798077" y="2918844"/>
                  </a:lnTo>
                  <a:lnTo>
                    <a:pt x="838113" y="2940498"/>
                  </a:lnTo>
                  <a:lnTo>
                    <a:pt x="878842" y="2961007"/>
                  </a:lnTo>
                  <a:lnTo>
                    <a:pt x="920243" y="2980348"/>
                  </a:lnTo>
                  <a:lnTo>
                    <a:pt x="962293" y="2998502"/>
                  </a:lnTo>
                  <a:lnTo>
                    <a:pt x="1004971" y="3015445"/>
                  </a:lnTo>
                  <a:lnTo>
                    <a:pt x="1048256" y="3031156"/>
                  </a:lnTo>
                  <a:lnTo>
                    <a:pt x="1092126" y="3045614"/>
                  </a:lnTo>
                  <a:lnTo>
                    <a:pt x="1136560" y="3058798"/>
                  </a:lnTo>
                  <a:lnTo>
                    <a:pt x="1181536" y="3070685"/>
                  </a:lnTo>
                  <a:lnTo>
                    <a:pt x="1227032" y="3081255"/>
                  </a:lnTo>
                  <a:lnTo>
                    <a:pt x="1273027" y="3090485"/>
                  </a:lnTo>
                  <a:lnTo>
                    <a:pt x="1319499" y="3098354"/>
                  </a:lnTo>
                  <a:lnTo>
                    <a:pt x="1366427" y="3104841"/>
                  </a:lnTo>
                  <a:lnTo>
                    <a:pt x="1413789" y="3109924"/>
                  </a:lnTo>
                  <a:lnTo>
                    <a:pt x="1461564" y="3113581"/>
                  </a:lnTo>
                  <a:lnTo>
                    <a:pt x="1509730" y="3115791"/>
                  </a:lnTo>
                  <a:lnTo>
                    <a:pt x="1558266" y="3116533"/>
                  </a:lnTo>
                  <a:lnTo>
                    <a:pt x="1606802" y="3115791"/>
                  </a:lnTo>
                  <a:lnTo>
                    <a:pt x="1654969" y="3113581"/>
                  </a:lnTo>
                  <a:lnTo>
                    <a:pt x="1702745" y="3109924"/>
                  </a:lnTo>
                  <a:lnTo>
                    <a:pt x="1750107" y="3104841"/>
                  </a:lnTo>
                  <a:lnTo>
                    <a:pt x="1797036" y="3098354"/>
                  </a:lnTo>
                  <a:lnTo>
                    <a:pt x="1843509" y="3090485"/>
                  </a:lnTo>
                  <a:lnTo>
                    <a:pt x="1889504" y="3081255"/>
                  </a:lnTo>
                  <a:lnTo>
                    <a:pt x="1935000" y="3070685"/>
                  </a:lnTo>
                  <a:lnTo>
                    <a:pt x="1979976" y="3058798"/>
                  </a:lnTo>
                  <a:lnTo>
                    <a:pt x="2024410" y="3045614"/>
                  </a:lnTo>
                  <a:lnTo>
                    <a:pt x="2068280" y="3031156"/>
                  </a:lnTo>
                  <a:lnTo>
                    <a:pt x="2111565" y="3015445"/>
                  </a:lnTo>
                  <a:lnTo>
                    <a:pt x="2154244" y="2998502"/>
                  </a:lnTo>
                  <a:lnTo>
                    <a:pt x="2196294" y="2980348"/>
                  </a:lnTo>
                  <a:lnTo>
                    <a:pt x="2237695" y="2961007"/>
                  </a:lnTo>
                  <a:lnTo>
                    <a:pt x="2278424" y="2940498"/>
                  </a:lnTo>
                  <a:lnTo>
                    <a:pt x="2318460" y="2918844"/>
                  </a:lnTo>
                  <a:lnTo>
                    <a:pt x="2357782" y="2896067"/>
                  </a:lnTo>
                  <a:lnTo>
                    <a:pt x="2396368" y="2872186"/>
                  </a:lnTo>
                  <a:lnTo>
                    <a:pt x="2434197" y="2847226"/>
                  </a:lnTo>
                  <a:lnTo>
                    <a:pt x="2471246" y="2821206"/>
                  </a:lnTo>
                  <a:lnTo>
                    <a:pt x="2507495" y="2794148"/>
                  </a:lnTo>
                  <a:lnTo>
                    <a:pt x="2542922" y="2766074"/>
                  </a:lnTo>
                  <a:lnTo>
                    <a:pt x="2577505" y="2737006"/>
                  </a:lnTo>
                  <a:lnTo>
                    <a:pt x="2611222" y="2706965"/>
                  </a:lnTo>
                  <a:lnTo>
                    <a:pt x="2644053" y="2675972"/>
                  </a:lnTo>
                  <a:lnTo>
                    <a:pt x="2675976" y="2644049"/>
                  </a:lnTo>
                  <a:lnTo>
                    <a:pt x="2706968" y="2611218"/>
                  </a:lnTo>
                  <a:lnTo>
                    <a:pt x="2737009" y="2577500"/>
                  </a:lnTo>
                  <a:lnTo>
                    <a:pt x="2766078" y="2542917"/>
                  </a:lnTo>
                  <a:lnTo>
                    <a:pt x="2794151" y="2507491"/>
                  </a:lnTo>
                  <a:lnTo>
                    <a:pt x="2821209" y="2471242"/>
                  </a:lnTo>
                  <a:lnTo>
                    <a:pt x="2847228" y="2434192"/>
                  </a:lnTo>
                  <a:lnTo>
                    <a:pt x="2872189" y="2396364"/>
                  </a:lnTo>
                  <a:lnTo>
                    <a:pt x="2896069" y="2357778"/>
                  </a:lnTo>
                  <a:lnTo>
                    <a:pt x="2918847" y="2318456"/>
                  </a:lnTo>
                  <a:lnTo>
                    <a:pt x="2940500" y="2278419"/>
                  </a:lnTo>
                  <a:lnTo>
                    <a:pt x="2961009" y="2237690"/>
                  </a:lnTo>
                  <a:lnTo>
                    <a:pt x="2980350" y="2196290"/>
                  </a:lnTo>
                  <a:lnTo>
                    <a:pt x="2998503" y="2154240"/>
                  </a:lnTo>
                  <a:lnTo>
                    <a:pt x="3015446" y="2111561"/>
                  </a:lnTo>
                  <a:lnTo>
                    <a:pt x="3031157" y="2068276"/>
                  </a:lnTo>
                  <a:lnTo>
                    <a:pt x="3045615" y="2024406"/>
                  </a:lnTo>
                  <a:lnTo>
                    <a:pt x="3058799" y="1979972"/>
                  </a:lnTo>
                  <a:lnTo>
                    <a:pt x="3070686" y="1934997"/>
                  </a:lnTo>
                  <a:lnTo>
                    <a:pt x="3081255" y="1889501"/>
                  </a:lnTo>
                  <a:lnTo>
                    <a:pt x="3090485" y="1843506"/>
                  </a:lnTo>
                  <a:lnTo>
                    <a:pt x="3098355" y="1797033"/>
                  </a:lnTo>
                  <a:lnTo>
                    <a:pt x="3104841" y="1750105"/>
                  </a:lnTo>
                  <a:lnTo>
                    <a:pt x="3109924" y="1702743"/>
                  </a:lnTo>
                  <a:lnTo>
                    <a:pt x="3113581" y="1654968"/>
                  </a:lnTo>
                  <a:lnTo>
                    <a:pt x="3115791" y="1606802"/>
                  </a:lnTo>
                  <a:lnTo>
                    <a:pt x="3116533" y="1558266"/>
                  </a:lnTo>
                  <a:lnTo>
                    <a:pt x="3115791" y="1509730"/>
                  </a:lnTo>
                  <a:lnTo>
                    <a:pt x="3113581" y="1461564"/>
                  </a:lnTo>
                  <a:lnTo>
                    <a:pt x="3109924" y="1413789"/>
                  </a:lnTo>
                  <a:lnTo>
                    <a:pt x="3104841" y="1366427"/>
                  </a:lnTo>
                  <a:lnTo>
                    <a:pt x="3098355" y="1319499"/>
                  </a:lnTo>
                  <a:lnTo>
                    <a:pt x="3090485" y="1273027"/>
                  </a:lnTo>
                  <a:lnTo>
                    <a:pt x="3081255" y="1227032"/>
                  </a:lnTo>
                  <a:lnTo>
                    <a:pt x="3070686" y="1181536"/>
                  </a:lnTo>
                  <a:lnTo>
                    <a:pt x="3058799" y="1136560"/>
                  </a:lnTo>
                  <a:lnTo>
                    <a:pt x="3045615" y="1092126"/>
                  </a:lnTo>
                  <a:lnTo>
                    <a:pt x="3031157" y="1048256"/>
                  </a:lnTo>
                  <a:lnTo>
                    <a:pt x="3015446" y="1004971"/>
                  </a:lnTo>
                  <a:lnTo>
                    <a:pt x="2998503" y="962293"/>
                  </a:lnTo>
                  <a:lnTo>
                    <a:pt x="2980350" y="920243"/>
                  </a:lnTo>
                  <a:lnTo>
                    <a:pt x="2961009" y="878842"/>
                  </a:lnTo>
                  <a:lnTo>
                    <a:pt x="2940500" y="838113"/>
                  </a:lnTo>
                  <a:lnTo>
                    <a:pt x="2918847" y="798077"/>
                  </a:lnTo>
                  <a:lnTo>
                    <a:pt x="2896069" y="758755"/>
                  </a:lnTo>
                  <a:lnTo>
                    <a:pt x="2872189" y="720169"/>
                  </a:lnTo>
                  <a:lnTo>
                    <a:pt x="2847228" y="682340"/>
                  </a:lnTo>
                  <a:lnTo>
                    <a:pt x="2821209" y="645291"/>
                  </a:lnTo>
                  <a:lnTo>
                    <a:pt x="2794151" y="609042"/>
                  </a:lnTo>
                  <a:lnTo>
                    <a:pt x="2766078" y="573615"/>
                  </a:lnTo>
                  <a:lnTo>
                    <a:pt x="2737009" y="539032"/>
                  </a:lnTo>
                  <a:lnTo>
                    <a:pt x="2706968" y="505314"/>
                  </a:lnTo>
                  <a:lnTo>
                    <a:pt x="2675976" y="472483"/>
                  </a:lnTo>
                  <a:lnTo>
                    <a:pt x="2644053" y="440561"/>
                  </a:lnTo>
                  <a:lnTo>
                    <a:pt x="2611222" y="409568"/>
                  </a:lnTo>
                  <a:lnTo>
                    <a:pt x="2577505" y="379527"/>
                  </a:lnTo>
                  <a:lnTo>
                    <a:pt x="2542922" y="350458"/>
                  </a:lnTo>
                  <a:lnTo>
                    <a:pt x="2507495" y="322384"/>
                  </a:lnTo>
                  <a:lnTo>
                    <a:pt x="2471246" y="295327"/>
                  </a:lnTo>
                  <a:lnTo>
                    <a:pt x="2434197" y="269307"/>
                  </a:lnTo>
                  <a:lnTo>
                    <a:pt x="2396368" y="244346"/>
                  </a:lnTo>
                  <a:lnTo>
                    <a:pt x="2357782" y="220466"/>
                  </a:lnTo>
                  <a:lnTo>
                    <a:pt x="2318460" y="197688"/>
                  </a:lnTo>
                  <a:lnTo>
                    <a:pt x="2278424" y="176034"/>
                  </a:lnTo>
                  <a:lnTo>
                    <a:pt x="2237695" y="155526"/>
                  </a:lnTo>
                  <a:lnTo>
                    <a:pt x="2196294" y="136184"/>
                  </a:lnTo>
                  <a:lnTo>
                    <a:pt x="2154244" y="118031"/>
                  </a:lnTo>
                  <a:lnTo>
                    <a:pt x="2111565" y="101088"/>
                  </a:lnTo>
                  <a:lnTo>
                    <a:pt x="2068280" y="85376"/>
                  </a:lnTo>
                  <a:lnTo>
                    <a:pt x="2024410" y="70918"/>
                  </a:lnTo>
                  <a:lnTo>
                    <a:pt x="1979976" y="57734"/>
                  </a:lnTo>
                  <a:lnTo>
                    <a:pt x="1935000" y="45847"/>
                  </a:lnTo>
                  <a:lnTo>
                    <a:pt x="1889504" y="35278"/>
                  </a:lnTo>
                  <a:lnTo>
                    <a:pt x="1843509" y="26047"/>
                  </a:lnTo>
                  <a:lnTo>
                    <a:pt x="1797036" y="18178"/>
                  </a:lnTo>
                  <a:lnTo>
                    <a:pt x="1750107" y="11691"/>
                  </a:lnTo>
                  <a:lnTo>
                    <a:pt x="1702745" y="6608"/>
                  </a:lnTo>
                  <a:lnTo>
                    <a:pt x="1654969" y="2951"/>
                  </a:lnTo>
                  <a:lnTo>
                    <a:pt x="1606802" y="741"/>
                  </a:lnTo>
                  <a:lnTo>
                    <a:pt x="1558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E3B1113-FB3D-887C-6DE4-55F1CDA94D8A}"/>
                </a:ext>
              </a:extLst>
            </p:cNvPr>
            <p:cNvSpPr/>
            <p:nvPr/>
          </p:nvSpPr>
          <p:spPr>
            <a:xfrm>
              <a:off x="4074985" y="4167566"/>
              <a:ext cx="3116580" cy="3116580"/>
            </a:xfrm>
            <a:custGeom>
              <a:avLst/>
              <a:gdLst/>
              <a:ahLst/>
              <a:cxnLst/>
              <a:rect l="l" t="t" r="r" b="b"/>
              <a:pathLst>
                <a:path w="3116579" h="3116579">
                  <a:moveTo>
                    <a:pt x="3116533" y="1558266"/>
                  </a:moveTo>
                  <a:lnTo>
                    <a:pt x="3115791" y="1606802"/>
                  </a:lnTo>
                  <a:lnTo>
                    <a:pt x="3113581" y="1654968"/>
                  </a:lnTo>
                  <a:lnTo>
                    <a:pt x="3109924" y="1702743"/>
                  </a:lnTo>
                  <a:lnTo>
                    <a:pt x="3104841" y="1750105"/>
                  </a:lnTo>
                  <a:lnTo>
                    <a:pt x="3098355" y="1797033"/>
                  </a:lnTo>
                  <a:lnTo>
                    <a:pt x="3090485" y="1843506"/>
                  </a:lnTo>
                  <a:lnTo>
                    <a:pt x="3081255" y="1889501"/>
                  </a:lnTo>
                  <a:lnTo>
                    <a:pt x="3070686" y="1934997"/>
                  </a:lnTo>
                  <a:lnTo>
                    <a:pt x="3058799" y="1979972"/>
                  </a:lnTo>
                  <a:lnTo>
                    <a:pt x="3045615" y="2024406"/>
                  </a:lnTo>
                  <a:lnTo>
                    <a:pt x="3031157" y="2068276"/>
                  </a:lnTo>
                  <a:lnTo>
                    <a:pt x="3015446" y="2111561"/>
                  </a:lnTo>
                  <a:lnTo>
                    <a:pt x="2998503" y="2154240"/>
                  </a:lnTo>
                  <a:lnTo>
                    <a:pt x="2980350" y="2196290"/>
                  </a:lnTo>
                  <a:lnTo>
                    <a:pt x="2961009" y="2237690"/>
                  </a:lnTo>
                  <a:lnTo>
                    <a:pt x="2940500" y="2278419"/>
                  </a:lnTo>
                  <a:lnTo>
                    <a:pt x="2918847" y="2318456"/>
                  </a:lnTo>
                  <a:lnTo>
                    <a:pt x="2896069" y="2357778"/>
                  </a:lnTo>
                  <a:lnTo>
                    <a:pt x="2872189" y="2396364"/>
                  </a:lnTo>
                  <a:lnTo>
                    <a:pt x="2847228" y="2434192"/>
                  </a:lnTo>
                  <a:lnTo>
                    <a:pt x="2821209" y="2471242"/>
                  </a:lnTo>
                  <a:lnTo>
                    <a:pt x="2794151" y="2507491"/>
                  </a:lnTo>
                  <a:lnTo>
                    <a:pt x="2766078" y="2542917"/>
                  </a:lnTo>
                  <a:lnTo>
                    <a:pt x="2737009" y="2577500"/>
                  </a:lnTo>
                  <a:lnTo>
                    <a:pt x="2706968" y="2611218"/>
                  </a:lnTo>
                  <a:lnTo>
                    <a:pt x="2675976" y="2644049"/>
                  </a:lnTo>
                  <a:lnTo>
                    <a:pt x="2644053" y="2675972"/>
                  </a:lnTo>
                  <a:lnTo>
                    <a:pt x="2611222" y="2706965"/>
                  </a:lnTo>
                  <a:lnTo>
                    <a:pt x="2577505" y="2737006"/>
                  </a:lnTo>
                  <a:lnTo>
                    <a:pt x="2542922" y="2766074"/>
                  </a:lnTo>
                  <a:lnTo>
                    <a:pt x="2507495" y="2794148"/>
                  </a:lnTo>
                  <a:lnTo>
                    <a:pt x="2471246" y="2821206"/>
                  </a:lnTo>
                  <a:lnTo>
                    <a:pt x="2434197" y="2847226"/>
                  </a:lnTo>
                  <a:lnTo>
                    <a:pt x="2396368" y="2872186"/>
                  </a:lnTo>
                  <a:lnTo>
                    <a:pt x="2357782" y="2896067"/>
                  </a:lnTo>
                  <a:lnTo>
                    <a:pt x="2318460" y="2918844"/>
                  </a:lnTo>
                  <a:lnTo>
                    <a:pt x="2278424" y="2940498"/>
                  </a:lnTo>
                  <a:lnTo>
                    <a:pt x="2237695" y="2961007"/>
                  </a:lnTo>
                  <a:lnTo>
                    <a:pt x="2196294" y="2980348"/>
                  </a:lnTo>
                  <a:lnTo>
                    <a:pt x="2154244" y="2998502"/>
                  </a:lnTo>
                  <a:lnTo>
                    <a:pt x="2111565" y="3015445"/>
                  </a:lnTo>
                  <a:lnTo>
                    <a:pt x="2068280" y="3031156"/>
                  </a:lnTo>
                  <a:lnTo>
                    <a:pt x="2024410" y="3045614"/>
                  </a:lnTo>
                  <a:lnTo>
                    <a:pt x="1979976" y="3058798"/>
                  </a:lnTo>
                  <a:lnTo>
                    <a:pt x="1935000" y="3070685"/>
                  </a:lnTo>
                  <a:lnTo>
                    <a:pt x="1889504" y="3081255"/>
                  </a:lnTo>
                  <a:lnTo>
                    <a:pt x="1843509" y="3090485"/>
                  </a:lnTo>
                  <a:lnTo>
                    <a:pt x="1797036" y="3098354"/>
                  </a:lnTo>
                  <a:lnTo>
                    <a:pt x="1750107" y="3104841"/>
                  </a:lnTo>
                  <a:lnTo>
                    <a:pt x="1702745" y="3109924"/>
                  </a:lnTo>
                  <a:lnTo>
                    <a:pt x="1654969" y="3113581"/>
                  </a:lnTo>
                  <a:lnTo>
                    <a:pt x="1606802" y="3115791"/>
                  </a:lnTo>
                  <a:lnTo>
                    <a:pt x="1558266" y="3116533"/>
                  </a:lnTo>
                  <a:lnTo>
                    <a:pt x="1509730" y="3115791"/>
                  </a:lnTo>
                  <a:lnTo>
                    <a:pt x="1461564" y="3113581"/>
                  </a:lnTo>
                  <a:lnTo>
                    <a:pt x="1413789" y="3109924"/>
                  </a:lnTo>
                  <a:lnTo>
                    <a:pt x="1366427" y="3104841"/>
                  </a:lnTo>
                  <a:lnTo>
                    <a:pt x="1319499" y="3098354"/>
                  </a:lnTo>
                  <a:lnTo>
                    <a:pt x="1273027" y="3090485"/>
                  </a:lnTo>
                  <a:lnTo>
                    <a:pt x="1227032" y="3081255"/>
                  </a:lnTo>
                  <a:lnTo>
                    <a:pt x="1181536" y="3070685"/>
                  </a:lnTo>
                  <a:lnTo>
                    <a:pt x="1136560" y="3058798"/>
                  </a:lnTo>
                  <a:lnTo>
                    <a:pt x="1092126" y="3045614"/>
                  </a:lnTo>
                  <a:lnTo>
                    <a:pt x="1048256" y="3031156"/>
                  </a:lnTo>
                  <a:lnTo>
                    <a:pt x="1004971" y="3015445"/>
                  </a:lnTo>
                  <a:lnTo>
                    <a:pt x="962293" y="2998502"/>
                  </a:lnTo>
                  <a:lnTo>
                    <a:pt x="920243" y="2980348"/>
                  </a:lnTo>
                  <a:lnTo>
                    <a:pt x="878842" y="2961007"/>
                  </a:lnTo>
                  <a:lnTo>
                    <a:pt x="838113" y="2940498"/>
                  </a:lnTo>
                  <a:lnTo>
                    <a:pt x="798077" y="2918844"/>
                  </a:lnTo>
                  <a:lnTo>
                    <a:pt x="758755" y="2896067"/>
                  </a:lnTo>
                  <a:lnTo>
                    <a:pt x="720169" y="2872186"/>
                  </a:lnTo>
                  <a:lnTo>
                    <a:pt x="682340" y="2847226"/>
                  </a:lnTo>
                  <a:lnTo>
                    <a:pt x="645291" y="2821206"/>
                  </a:lnTo>
                  <a:lnTo>
                    <a:pt x="609042" y="2794148"/>
                  </a:lnTo>
                  <a:lnTo>
                    <a:pt x="573615" y="2766074"/>
                  </a:lnTo>
                  <a:lnTo>
                    <a:pt x="539032" y="2737006"/>
                  </a:lnTo>
                  <a:lnTo>
                    <a:pt x="505314" y="2706965"/>
                  </a:lnTo>
                  <a:lnTo>
                    <a:pt x="472483" y="2675972"/>
                  </a:lnTo>
                  <a:lnTo>
                    <a:pt x="440561" y="2644049"/>
                  </a:lnTo>
                  <a:lnTo>
                    <a:pt x="409568" y="2611218"/>
                  </a:lnTo>
                  <a:lnTo>
                    <a:pt x="379527" y="2577500"/>
                  </a:lnTo>
                  <a:lnTo>
                    <a:pt x="350458" y="2542917"/>
                  </a:lnTo>
                  <a:lnTo>
                    <a:pt x="322384" y="2507491"/>
                  </a:lnTo>
                  <a:lnTo>
                    <a:pt x="295327" y="2471242"/>
                  </a:lnTo>
                  <a:lnTo>
                    <a:pt x="269307" y="2434192"/>
                  </a:lnTo>
                  <a:lnTo>
                    <a:pt x="244346" y="2396364"/>
                  </a:lnTo>
                  <a:lnTo>
                    <a:pt x="220466" y="2357778"/>
                  </a:lnTo>
                  <a:lnTo>
                    <a:pt x="197688" y="2318456"/>
                  </a:lnTo>
                  <a:lnTo>
                    <a:pt x="176034" y="2278419"/>
                  </a:lnTo>
                  <a:lnTo>
                    <a:pt x="155526" y="2237690"/>
                  </a:lnTo>
                  <a:lnTo>
                    <a:pt x="136184" y="2196290"/>
                  </a:lnTo>
                  <a:lnTo>
                    <a:pt x="118031" y="2154240"/>
                  </a:lnTo>
                  <a:lnTo>
                    <a:pt x="101088" y="2111561"/>
                  </a:lnTo>
                  <a:lnTo>
                    <a:pt x="85376" y="2068276"/>
                  </a:lnTo>
                  <a:lnTo>
                    <a:pt x="70918" y="2024406"/>
                  </a:lnTo>
                  <a:lnTo>
                    <a:pt x="57734" y="1979972"/>
                  </a:lnTo>
                  <a:lnTo>
                    <a:pt x="45847" y="1934997"/>
                  </a:lnTo>
                  <a:lnTo>
                    <a:pt x="35278" y="1889501"/>
                  </a:lnTo>
                  <a:lnTo>
                    <a:pt x="26047" y="1843506"/>
                  </a:lnTo>
                  <a:lnTo>
                    <a:pt x="18178" y="1797033"/>
                  </a:lnTo>
                  <a:lnTo>
                    <a:pt x="11691" y="1750105"/>
                  </a:lnTo>
                  <a:lnTo>
                    <a:pt x="6608" y="1702743"/>
                  </a:lnTo>
                  <a:lnTo>
                    <a:pt x="2951" y="1654968"/>
                  </a:lnTo>
                  <a:lnTo>
                    <a:pt x="741" y="1606802"/>
                  </a:lnTo>
                  <a:lnTo>
                    <a:pt x="0" y="1558266"/>
                  </a:lnTo>
                  <a:lnTo>
                    <a:pt x="741" y="1509730"/>
                  </a:lnTo>
                  <a:lnTo>
                    <a:pt x="2951" y="1461564"/>
                  </a:lnTo>
                  <a:lnTo>
                    <a:pt x="6608" y="1413789"/>
                  </a:lnTo>
                  <a:lnTo>
                    <a:pt x="11691" y="1366427"/>
                  </a:lnTo>
                  <a:lnTo>
                    <a:pt x="18178" y="1319499"/>
                  </a:lnTo>
                  <a:lnTo>
                    <a:pt x="26047" y="1273027"/>
                  </a:lnTo>
                  <a:lnTo>
                    <a:pt x="35278" y="1227032"/>
                  </a:lnTo>
                  <a:lnTo>
                    <a:pt x="45847" y="1181536"/>
                  </a:lnTo>
                  <a:lnTo>
                    <a:pt x="57734" y="1136560"/>
                  </a:lnTo>
                  <a:lnTo>
                    <a:pt x="70918" y="1092126"/>
                  </a:lnTo>
                  <a:lnTo>
                    <a:pt x="85376" y="1048256"/>
                  </a:lnTo>
                  <a:lnTo>
                    <a:pt x="101088" y="1004971"/>
                  </a:lnTo>
                  <a:lnTo>
                    <a:pt x="118031" y="962293"/>
                  </a:lnTo>
                  <a:lnTo>
                    <a:pt x="136184" y="920243"/>
                  </a:lnTo>
                  <a:lnTo>
                    <a:pt x="155526" y="878842"/>
                  </a:lnTo>
                  <a:lnTo>
                    <a:pt x="176034" y="838113"/>
                  </a:lnTo>
                  <a:lnTo>
                    <a:pt x="197688" y="798077"/>
                  </a:lnTo>
                  <a:lnTo>
                    <a:pt x="220466" y="758755"/>
                  </a:lnTo>
                  <a:lnTo>
                    <a:pt x="244346" y="720169"/>
                  </a:lnTo>
                  <a:lnTo>
                    <a:pt x="269307" y="682340"/>
                  </a:lnTo>
                  <a:lnTo>
                    <a:pt x="295327" y="645291"/>
                  </a:lnTo>
                  <a:lnTo>
                    <a:pt x="322384" y="609042"/>
                  </a:lnTo>
                  <a:lnTo>
                    <a:pt x="350458" y="573615"/>
                  </a:lnTo>
                  <a:lnTo>
                    <a:pt x="379527" y="539032"/>
                  </a:lnTo>
                  <a:lnTo>
                    <a:pt x="409568" y="505314"/>
                  </a:lnTo>
                  <a:lnTo>
                    <a:pt x="440561" y="472483"/>
                  </a:lnTo>
                  <a:lnTo>
                    <a:pt x="472483" y="440561"/>
                  </a:lnTo>
                  <a:lnTo>
                    <a:pt x="505314" y="409568"/>
                  </a:lnTo>
                  <a:lnTo>
                    <a:pt x="539032" y="379527"/>
                  </a:lnTo>
                  <a:lnTo>
                    <a:pt x="573615" y="350458"/>
                  </a:lnTo>
                  <a:lnTo>
                    <a:pt x="609042" y="322384"/>
                  </a:lnTo>
                  <a:lnTo>
                    <a:pt x="645291" y="295327"/>
                  </a:lnTo>
                  <a:lnTo>
                    <a:pt x="682340" y="269307"/>
                  </a:lnTo>
                  <a:lnTo>
                    <a:pt x="720169" y="244346"/>
                  </a:lnTo>
                  <a:lnTo>
                    <a:pt x="758755" y="220466"/>
                  </a:lnTo>
                  <a:lnTo>
                    <a:pt x="798077" y="197688"/>
                  </a:lnTo>
                  <a:lnTo>
                    <a:pt x="838113" y="176034"/>
                  </a:lnTo>
                  <a:lnTo>
                    <a:pt x="878842" y="155526"/>
                  </a:lnTo>
                  <a:lnTo>
                    <a:pt x="920243" y="136184"/>
                  </a:lnTo>
                  <a:lnTo>
                    <a:pt x="962293" y="118031"/>
                  </a:lnTo>
                  <a:lnTo>
                    <a:pt x="1004971" y="101088"/>
                  </a:lnTo>
                  <a:lnTo>
                    <a:pt x="1048256" y="85376"/>
                  </a:lnTo>
                  <a:lnTo>
                    <a:pt x="1092126" y="70918"/>
                  </a:lnTo>
                  <a:lnTo>
                    <a:pt x="1136560" y="57734"/>
                  </a:lnTo>
                  <a:lnTo>
                    <a:pt x="1181536" y="45847"/>
                  </a:lnTo>
                  <a:lnTo>
                    <a:pt x="1227032" y="35278"/>
                  </a:lnTo>
                  <a:lnTo>
                    <a:pt x="1273027" y="26047"/>
                  </a:lnTo>
                  <a:lnTo>
                    <a:pt x="1319499" y="18178"/>
                  </a:lnTo>
                  <a:lnTo>
                    <a:pt x="1366427" y="11691"/>
                  </a:lnTo>
                  <a:lnTo>
                    <a:pt x="1413789" y="6608"/>
                  </a:lnTo>
                  <a:lnTo>
                    <a:pt x="1461564" y="2951"/>
                  </a:lnTo>
                  <a:lnTo>
                    <a:pt x="1509730" y="741"/>
                  </a:lnTo>
                  <a:lnTo>
                    <a:pt x="1558266" y="0"/>
                  </a:lnTo>
                  <a:lnTo>
                    <a:pt x="1606802" y="741"/>
                  </a:lnTo>
                  <a:lnTo>
                    <a:pt x="1654969" y="2951"/>
                  </a:lnTo>
                  <a:lnTo>
                    <a:pt x="1702745" y="6608"/>
                  </a:lnTo>
                  <a:lnTo>
                    <a:pt x="1750107" y="11691"/>
                  </a:lnTo>
                  <a:lnTo>
                    <a:pt x="1797036" y="18178"/>
                  </a:lnTo>
                  <a:lnTo>
                    <a:pt x="1843509" y="26047"/>
                  </a:lnTo>
                  <a:lnTo>
                    <a:pt x="1889504" y="35278"/>
                  </a:lnTo>
                  <a:lnTo>
                    <a:pt x="1935000" y="45847"/>
                  </a:lnTo>
                  <a:lnTo>
                    <a:pt x="1979976" y="57734"/>
                  </a:lnTo>
                  <a:lnTo>
                    <a:pt x="2024410" y="70918"/>
                  </a:lnTo>
                  <a:lnTo>
                    <a:pt x="2068280" y="85376"/>
                  </a:lnTo>
                  <a:lnTo>
                    <a:pt x="2111565" y="101088"/>
                  </a:lnTo>
                  <a:lnTo>
                    <a:pt x="2154244" y="118031"/>
                  </a:lnTo>
                  <a:lnTo>
                    <a:pt x="2196294" y="136184"/>
                  </a:lnTo>
                  <a:lnTo>
                    <a:pt x="2237695" y="155526"/>
                  </a:lnTo>
                  <a:lnTo>
                    <a:pt x="2278424" y="176034"/>
                  </a:lnTo>
                  <a:lnTo>
                    <a:pt x="2318460" y="197688"/>
                  </a:lnTo>
                  <a:lnTo>
                    <a:pt x="2357782" y="220466"/>
                  </a:lnTo>
                  <a:lnTo>
                    <a:pt x="2396368" y="244346"/>
                  </a:lnTo>
                  <a:lnTo>
                    <a:pt x="2434197" y="269307"/>
                  </a:lnTo>
                  <a:lnTo>
                    <a:pt x="2471246" y="295327"/>
                  </a:lnTo>
                  <a:lnTo>
                    <a:pt x="2507495" y="322384"/>
                  </a:lnTo>
                  <a:lnTo>
                    <a:pt x="2542922" y="350458"/>
                  </a:lnTo>
                  <a:lnTo>
                    <a:pt x="2577505" y="379527"/>
                  </a:lnTo>
                  <a:lnTo>
                    <a:pt x="2611222" y="409568"/>
                  </a:lnTo>
                  <a:lnTo>
                    <a:pt x="2644053" y="440561"/>
                  </a:lnTo>
                  <a:lnTo>
                    <a:pt x="2675976" y="472483"/>
                  </a:lnTo>
                  <a:lnTo>
                    <a:pt x="2706968" y="505314"/>
                  </a:lnTo>
                  <a:lnTo>
                    <a:pt x="2737009" y="539032"/>
                  </a:lnTo>
                  <a:lnTo>
                    <a:pt x="2766078" y="573615"/>
                  </a:lnTo>
                  <a:lnTo>
                    <a:pt x="2794151" y="609042"/>
                  </a:lnTo>
                  <a:lnTo>
                    <a:pt x="2821209" y="645291"/>
                  </a:lnTo>
                  <a:lnTo>
                    <a:pt x="2847228" y="682340"/>
                  </a:lnTo>
                  <a:lnTo>
                    <a:pt x="2872189" y="720169"/>
                  </a:lnTo>
                  <a:lnTo>
                    <a:pt x="2896069" y="758755"/>
                  </a:lnTo>
                  <a:lnTo>
                    <a:pt x="2918847" y="798077"/>
                  </a:lnTo>
                  <a:lnTo>
                    <a:pt x="2940500" y="838113"/>
                  </a:lnTo>
                  <a:lnTo>
                    <a:pt x="2961009" y="878842"/>
                  </a:lnTo>
                  <a:lnTo>
                    <a:pt x="2980350" y="920243"/>
                  </a:lnTo>
                  <a:lnTo>
                    <a:pt x="2998503" y="962293"/>
                  </a:lnTo>
                  <a:lnTo>
                    <a:pt x="3015446" y="1004971"/>
                  </a:lnTo>
                  <a:lnTo>
                    <a:pt x="3031157" y="1048256"/>
                  </a:lnTo>
                  <a:lnTo>
                    <a:pt x="3045615" y="1092126"/>
                  </a:lnTo>
                  <a:lnTo>
                    <a:pt x="3058799" y="1136560"/>
                  </a:lnTo>
                  <a:lnTo>
                    <a:pt x="3070686" y="1181536"/>
                  </a:lnTo>
                  <a:lnTo>
                    <a:pt x="3081255" y="1227032"/>
                  </a:lnTo>
                  <a:lnTo>
                    <a:pt x="3090485" y="1273027"/>
                  </a:lnTo>
                  <a:lnTo>
                    <a:pt x="3098355" y="1319499"/>
                  </a:lnTo>
                  <a:lnTo>
                    <a:pt x="3104841" y="1366427"/>
                  </a:lnTo>
                  <a:lnTo>
                    <a:pt x="3109924" y="1413789"/>
                  </a:lnTo>
                  <a:lnTo>
                    <a:pt x="3113581" y="1461564"/>
                  </a:lnTo>
                  <a:lnTo>
                    <a:pt x="3115791" y="1509730"/>
                  </a:lnTo>
                  <a:lnTo>
                    <a:pt x="3116533" y="1558266"/>
                  </a:lnTo>
                  <a:close/>
                </a:path>
              </a:pathLst>
            </a:custGeom>
            <a:ln w="15706">
              <a:solidFill>
                <a:srgbClr val="DC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D3294D49-5A54-6493-8D7B-5E7D718AC1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0207" y="4547861"/>
              <a:ext cx="2226089" cy="2226093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915D368-BF3C-AED5-4DF6-4220E78D764C}"/>
                </a:ext>
              </a:extLst>
            </p:cNvPr>
            <p:cNvSpPr/>
            <p:nvPr/>
          </p:nvSpPr>
          <p:spPr>
            <a:xfrm>
              <a:off x="5160212" y="6781269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473043" y="0"/>
                  </a:moveTo>
                  <a:lnTo>
                    <a:pt x="424676" y="2442"/>
                  </a:lnTo>
                  <a:lnTo>
                    <a:pt x="377707" y="9610"/>
                  </a:lnTo>
                  <a:lnTo>
                    <a:pt x="332372" y="21266"/>
                  </a:lnTo>
                  <a:lnTo>
                    <a:pt x="288911" y="37173"/>
                  </a:lnTo>
                  <a:lnTo>
                    <a:pt x="247560" y="57092"/>
                  </a:lnTo>
                  <a:lnTo>
                    <a:pt x="208558" y="80787"/>
                  </a:lnTo>
                  <a:lnTo>
                    <a:pt x="172141" y="108018"/>
                  </a:lnTo>
                  <a:lnTo>
                    <a:pt x="138549" y="138549"/>
                  </a:lnTo>
                  <a:lnTo>
                    <a:pt x="108018" y="172141"/>
                  </a:lnTo>
                  <a:lnTo>
                    <a:pt x="80787" y="208558"/>
                  </a:lnTo>
                  <a:lnTo>
                    <a:pt x="57092" y="247560"/>
                  </a:lnTo>
                  <a:lnTo>
                    <a:pt x="37173" y="288911"/>
                  </a:lnTo>
                  <a:lnTo>
                    <a:pt x="21266" y="332372"/>
                  </a:lnTo>
                  <a:lnTo>
                    <a:pt x="9610" y="377707"/>
                  </a:lnTo>
                  <a:lnTo>
                    <a:pt x="2442" y="424676"/>
                  </a:lnTo>
                  <a:lnTo>
                    <a:pt x="0" y="473043"/>
                  </a:lnTo>
                  <a:lnTo>
                    <a:pt x="2442" y="521409"/>
                  </a:lnTo>
                  <a:lnTo>
                    <a:pt x="9610" y="568379"/>
                  </a:lnTo>
                  <a:lnTo>
                    <a:pt x="21266" y="613713"/>
                  </a:lnTo>
                  <a:lnTo>
                    <a:pt x="37173" y="657174"/>
                  </a:lnTo>
                  <a:lnTo>
                    <a:pt x="57092" y="698525"/>
                  </a:lnTo>
                  <a:lnTo>
                    <a:pt x="80787" y="737528"/>
                  </a:lnTo>
                  <a:lnTo>
                    <a:pt x="108018" y="773944"/>
                  </a:lnTo>
                  <a:lnTo>
                    <a:pt x="138549" y="807536"/>
                  </a:lnTo>
                  <a:lnTo>
                    <a:pt x="172141" y="838067"/>
                  </a:lnTo>
                  <a:lnTo>
                    <a:pt x="208558" y="865299"/>
                  </a:lnTo>
                  <a:lnTo>
                    <a:pt x="247560" y="888993"/>
                  </a:lnTo>
                  <a:lnTo>
                    <a:pt x="288911" y="908912"/>
                  </a:lnTo>
                  <a:lnTo>
                    <a:pt x="332372" y="924819"/>
                  </a:lnTo>
                  <a:lnTo>
                    <a:pt x="377707" y="936476"/>
                  </a:lnTo>
                  <a:lnTo>
                    <a:pt x="424676" y="943644"/>
                  </a:lnTo>
                  <a:lnTo>
                    <a:pt x="473043" y="946086"/>
                  </a:lnTo>
                  <a:lnTo>
                    <a:pt x="521408" y="943644"/>
                  </a:lnTo>
                  <a:lnTo>
                    <a:pt x="568376" y="936476"/>
                  </a:lnTo>
                  <a:lnTo>
                    <a:pt x="613709" y="924819"/>
                  </a:lnTo>
                  <a:lnTo>
                    <a:pt x="657170" y="908912"/>
                  </a:lnTo>
                  <a:lnTo>
                    <a:pt x="698521" y="888993"/>
                  </a:lnTo>
                  <a:lnTo>
                    <a:pt x="737523" y="865299"/>
                  </a:lnTo>
                  <a:lnTo>
                    <a:pt x="773940" y="838067"/>
                  </a:lnTo>
                  <a:lnTo>
                    <a:pt x="807533" y="807536"/>
                  </a:lnTo>
                  <a:lnTo>
                    <a:pt x="838064" y="773944"/>
                  </a:lnTo>
                  <a:lnTo>
                    <a:pt x="865296" y="737528"/>
                  </a:lnTo>
                  <a:lnTo>
                    <a:pt x="888991" y="698525"/>
                  </a:lnTo>
                  <a:lnTo>
                    <a:pt x="908911" y="657174"/>
                  </a:lnTo>
                  <a:lnTo>
                    <a:pt x="924818" y="613713"/>
                  </a:lnTo>
                  <a:lnTo>
                    <a:pt x="936475" y="568379"/>
                  </a:lnTo>
                  <a:lnTo>
                    <a:pt x="943644" y="521409"/>
                  </a:lnTo>
                  <a:lnTo>
                    <a:pt x="946086" y="473043"/>
                  </a:lnTo>
                  <a:lnTo>
                    <a:pt x="943644" y="424676"/>
                  </a:lnTo>
                  <a:lnTo>
                    <a:pt x="936475" y="377707"/>
                  </a:lnTo>
                  <a:lnTo>
                    <a:pt x="924818" y="332372"/>
                  </a:lnTo>
                  <a:lnTo>
                    <a:pt x="908911" y="288911"/>
                  </a:lnTo>
                  <a:lnTo>
                    <a:pt x="888991" y="247560"/>
                  </a:lnTo>
                  <a:lnTo>
                    <a:pt x="865296" y="208558"/>
                  </a:lnTo>
                  <a:lnTo>
                    <a:pt x="838064" y="172141"/>
                  </a:lnTo>
                  <a:lnTo>
                    <a:pt x="807533" y="138549"/>
                  </a:lnTo>
                  <a:lnTo>
                    <a:pt x="773940" y="108018"/>
                  </a:lnTo>
                  <a:lnTo>
                    <a:pt x="737523" y="80787"/>
                  </a:lnTo>
                  <a:lnTo>
                    <a:pt x="698521" y="57092"/>
                  </a:lnTo>
                  <a:lnTo>
                    <a:pt x="657170" y="37173"/>
                  </a:lnTo>
                  <a:lnTo>
                    <a:pt x="613709" y="21266"/>
                  </a:lnTo>
                  <a:lnTo>
                    <a:pt x="568376" y="9610"/>
                  </a:lnTo>
                  <a:lnTo>
                    <a:pt x="521408" y="2442"/>
                  </a:lnTo>
                  <a:lnTo>
                    <a:pt x="473043" y="0"/>
                  </a:lnTo>
                  <a:close/>
                </a:path>
              </a:pathLst>
            </a:custGeom>
            <a:solidFill>
              <a:srgbClr val="DC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256FC0F-BCD7-A872-4482-D7FBAFD7D84F}"/>
                </a:ext>
              </a:extLst>
            </p:cNvPr>
            <p:cNvSpPr/>
            <p:nvPr/>
          </p:nvSpPr>
          <p:spPr>
            <a:xfrm>
              <a:off x="5349427" y="6970489"/>
              <a:ext cx="567690" cy="567690"/>
            </a:xfrm>
            <a:custGeom>
              <a:avLst/>
              <a:gdLst/>
              <a:ahLst/>
              <a:cxnLst/>
              <a:rect l="l" t="t" r="r" b="b"/>
              <a:pathLst>
                <a:path w="567689" h="567690">
                  <a:moveTo>
                    <a:pt x="283823" y="0"/>
                  </a:moveTo>
                  <a:lnTo>
                    <a:pt x="237847" y="3721"/>
                  </a:lnTo>
                  <a:lnTo>
                    <a:pt x="194210" y="14492"/>
                  </a:lnTo>
                  <a:lnTo>
                    <a:pt x="153502" y="31725"/>
                  </a:lnTo>
                  <a:lnTo>
                    <a:pt x="116310" y="54831"/>
                  </a:lnTo>
                  <a:lnTo>
                    <a:pt x="83225" y="83221"/>
                  </a:lnTo>
                  <a:lnTo>
                    <a:pt x="54834" y="116306"/>
                  </a:lnTo>
                  <a:lnTo>
                    <a:pt x="31727" y="153497"/>
                  </a:lnTo>
                  <a:lnTo>
                    <a:pt x="14493" y="194206"/>
                  </a:lnTo>
                  <a:lnTo>
                    <a:pt x="3721" y="237845"/>
                  </a:lnTo>
                  <a:lnTo>
                    <a:pt x="0" y="283823"/>
                  </a:lnTo>
                  <a:lnTo>
                    <a:pt x="3721" y="329799"/>
                  </a:lnTo>
                  <a:lnTo>
                    <a:pt x="14493" y="373436"/>
                  </a:lnTo>
                  <a:lnTo>
                    <a:pt x="31727" y="414145"/>
                  </a:lnTo>
                  <a:lnTo>
                    <a:pt x="54834" y="451336"/>
                  </a:lnTo>
                  <a:lnTo>
                    <a:pt x="83225" y="484422"/>
                  </a:lnTo>
                  <a:lnTo>
                    <a:pt x="115246" y="511899"/>
                  </a:lnTo>
                  <a:lnTo>
                    <a:pt x="153502" y="535919"/>
                  </a:lnTo>
                  <a:lnTo>
                    <a:pt x="194210" y="553153"/>
                  </a:lnTo>
                  <a:lnTo>
                    <a:pt x="237847" y="563926"/>
                  </a:lnTo>
                  <a:lnTo>
                    <a:pt x="283823" y="567647"/>
                  </a:lnTo>
                  <a:lnTo>
                    <a:pt x="329802" y="563926"/>
                  </a:lnTo>
                  <a:lnTo>
                    <a:pt x="373441" y="553153"/>
                  </a:lnTo>
                  <a:lnTo>
                    <a:pt x="414152" y="535919"/>
                  </a:lnTo>
                  <a:lnTo>
                    <a:pt x="418633" y="533135"/>
                  </a:lnTo>
                  <a:lnTo>
                    <a:pt x="225124" y="533135"/>
                  </a:lnTo>
                  <a:lnTo>
                    <a:pt x="190737" y="522420"/>
                  </a:lnTo>
                  <a:lnTo>
                    <a:pt x="158602" y="507176"/>
                  </a:lnTo>
                  <a:lnTo>
                    <a:pt x="129098" y="487785"/>
                  </a:lnTo>
                  <a:lnTo>
                    <a:pt x="102604" y="464624"/>
                  </a:lnTo>
                  <a:lnTo>
                    <a:pt x="114673" y="456569"/>
                  </a:lnTo>
                  <a:lnTo>
                    <a:pt x="127257" y="449123"/>
                  </a:lnTo>
                  <a:lnTo>
                    <a:pt x="137379" y="443839"/>
                  </a:lnTo>
                  <a:lnTo>
                    <a:pt x="84018" y="443839"/>
                  </a:lnTo>
                  <a:lnTo>
                    <a:pt x="61983" y="411667"/>
                  </a:lnTo>
                  <a:lnTo>
                    <a:pt x="45056" y="376412"/>
                  </a:lnTo>
                  <a:lnTo>
                    <a:pt x="44975" y="376243"/>
                  </a:lnTo>
                  <a:lnTo>
                    <a:pt x="33506" y="338076"/>
                  </a:lnTo>
                  <a:lnTo>
                    <a:pt x="28093" y="297676"/>
                  </a:lnTo>
                  <a:lnTo>
                    <a:pt x="566536" y="297676"/>
                  </a:lnTo>
                  <a:lnTo>
                    <a:pt x="567658" y="283823"/>
                  </a:lnTo>
                  <a:lnTo>
                    <a:pt x="566536" y="269970"/>
                  </a:lnTo>
                  <a:lnTo>
                    <a:pt x="28093" y="269970"/>
                  </a:lnTo>
                  <a:lnTo>
                    <a:pt x="33506" y="229570"/>
                  </a:lnTo>
                  <a:lnTo>
                    <a:pt x="44975" y="191403"/>
                  </a:lnTo>
                  <a:lnTo>
                    <a:pt x="61983" y="155979"/>
                  </a:lnTo>
                  <a:lnTo>
                    <a:pt x="84018" y="123807"/>
                  </a:lnTo>
                  <a:lnTo>
                    <a:pt x="137379" y="123807"/>
                  </a:lnTo>
                  <a:lnTo>
                    <a:pt x="127257" y="118523"/>
                  </a:lnTo>
                  <a:lnTo>
                    <a:pt x="114673" y="111078"/>
                  </a:lnTo>
                  <a:lnTo>
                    <a:pt x="102604" y="103023"/>
                  </a:lnTo>
                  <a:lnTo>
                    <a:pt x="129098" y="79862"/>
                  </a:lnTo>
                  <a:lnTo>
                    <a:pt x="158602" y="60470"/>
                  </a:lnTo>
                  <a:lnTo>
                    <a:pt x="190737" y="45227"/>
                  </a:lnTo>
                  <a:lnTo>
                    <a:pt x="225124" y="34512"/>
                  </a:lnTo>
                  <a:lnTo>
                    <a:pt x="418637" y="34512"/>
                  </a:lnTo>
                  <a:lnTo>
                    <a:pt x="414152" y="31725"/>
                  </a:lnTo>
                  <a:lnTo>
                    <a:pt x="373441" y="14492"/>
                  </a:lnTo>
                  <a:lnTo>
                    <a:pt x="329802" y="3721"/>
                  </a:lnTo>
                  <a:lnTo>
                    <a:pt x="283823" y="0"/>
                  </a:lnTo>
                  <a:close/>
                </a:path>
                <a:path w="567689" h="567690">
                  <a:moveTo>
                    <a:pt x="184966" y="436112"/>
                  </a:moveTo>
                  <a:lnTo>
                    <a:pt x="153859" y="436112"/>
                  </a:lnTo>
                  <a:lnTo>
                    <a:pt x="168301" y="464115"/>
                  </a:lnTo>
                  <a:lnTo>
                    <a:pt x="185093" y="489799"/>
                  </a:lnTo>
                  <a:lnTo>
                    <a:pt x="204085" y="512895"/>
                  </a:lnTo>
                  <a:lnTo>
                    <a:pt x="225124" y="533135"/>
                  </a:lnTo>
                  <a:lnTo>
                    <a:pt x="342523" y="533135"/>
                  </a:lnTo>
                  <a:lnTo>
                    <a:pt x="344504" y="531229"/>
                  </a:lnTo>
                  <a:lnTo>
                    <a:pt x="269970" y="531229"/>
                  </a:lnTo>
                  <a:lnTo>
                    <a:pt x="242798" y="511899"/>
                  </a:lnTo>
                  <a:lnTo>
                    <a:pt x="218498" y="487633"/>
                  </a:lnTo>
                  <a:lnTo>
                    <a:pt x="197375" y="458974"/>
                  </a:lnTo>
                  <a:lnTo>
                    <a:pt x="184966" y="436112"/>
                  </a:lnTo>
                  <a:close/>
                </a:path>
                <a:path w="567689" h="567690">
                  <a:moveTo>
                    <a:pt x="472300" y="436112"/>
                  </a:moveTo>
                  <a:lnTo>
                    <a:pt x="413798" y="436112"/>
                  </a:lnTo>
                  <a:lnTo>
                    <a:pt x="427329" y="442300"/>
                  </a:lnTo>
                  <a:lnTo>
                    <a:pt x="440398" y="449123"/>
                  </a:lnTo>
                  <a:lnTo>
                    <a:pt x="452979" y="456569"/>
                  </a:lnTo>
                  <a:lnTo>
                    <a:pt x="465043" y="464624"/>
                  </a:lnTo>
                  <a:lnTo>
                    <a:pt x="438553" y="487785"/>
                  </a:lnTo>
                  <a:lnTo>
                    <a:pt x="409049" y="507176"/>
                  </a:lnTo>
                  <a:lnTo>
                    <a:pt x="376911" y="522420"/>
                  </a:lnTo>
                  <a:lnTo>
                    <a:pt x="342523" y="533135"/>
                  </a:lnTo>
                  <a:lnTo>
                    <a:pt x="418633" y="533135"/>
                  </a:lnTo>
                  <a:lnTo>
                    <a:pt x="451212" y="512895"/>
                  </a:lnTo>
                  <a:lnTo>
                    <a:pt x="484431" y="484422"/>
                  </a:lnTo>
                  <a:lnTo>
                    <a:pt x="512822" y="451336"/>
                  </a:lnTo>
                  <a:lnTo>
                    <a:pt x="517480" y="443839"/>
                  </a:lnTo>
                  <a:lnTo>
                    <a:pt x="483639" y="443839"/>
                  </a:lnTo>
                  <a:lnTo>
                    <a:pt x="472300" y="436112"/>
                  </a:lnTo>
                  <a:close/>
                </a:path>
                <a:path w="567689" h="567690">
                  <a:moveTo>
                    <a:pt x="297687" y="410804"/>
                  </a:moveTo>
                  <a:lnTo>
                    <a:pt x="269970" y="410804"/>
                  </a:lnTo>
                  <a:lnTo>
                    <a:pt x="269970" y="531229"/>
                  </a:lnTo>
                  <a:lnTo>
                    <a:pt x="297687" y="531229"/>
                  </a:lnTo>
                  <a:lnTo>
                    <a:pt x="297687" y="410804"/>
                  </a:lnTo>
                  <a:close/>
                </a:path>
                <a:path w="567689" h="567690">
                  <a:moveTo>
                    <a:pt x="425029" y="410804"/>
                  </a:moveTo>
                  <a:lnTo>
                    <a:pt x="297687" y="410804"/>
                  </a:lnTo>
                  <a:lnTo>
                    <a:pt x="321113" y="412477"/>
                  </a:lnTo>
                  <a:lnTo>
                    <a:pt x="344023" y="415667"/>
                  </a:lnTo>
                  <a:lnTo>
                    <a:pt x="366324" y="420342"/>
                  </a:lnTo>
                  <a:lnTo>
                    <a:pt x="387925" y="426468"/>
                  </a:lnTo>
                  <a:lnTo>
                    <a:pt x="370278" y="458974"/>
                  </a:lnTo>
                  <a:lnTo>
                    <a:pt x="349155" y="487633"/>
                  </a:lnTo>
                  <a:lnTo>
                    <a:pt x="324858" y="511899"/>
                  </a:lnTo>
                  <a:lnTo>
                    <a:pt x="297687" y="531229"/>
                  </a:lnTo>
                  <a:lnTo>
                    <a:pt x="344504" y="531229"/>
                  </a:lnTo>
                  <a:lnTo>
                    <a:pt x="363567" y="512895"/>
                  </a:lnTo>
                  <a:lnTo>
                    <a:pt x="382559" y="489799"/>
                  </a:lnTo>
                  <a:lnTo>
                    <a:pt x="399352" y="464115"/>
                  </a:lnTo>
                  <a:lnTo>
                    <a:pt x="413798" y="436112"/>
                  </a:lnTo>
                  <a:lnTo>
                    <a:pt x="472300" y="436112"/>
                  </a:lnTo>
                  <a:lnTo>
                    <a:pt x="469693" y="434335"/>
                  </a:lnTo>
                  <a:lnTo>
                    <a:pt x="455115" y="425591"/>
                  </a:lnTo>
                  <a:lnTo>
                    <a:pt x="439947" y="417621"/>
                  </a:lnTo>
                  <a:lnTo>
                    <a:pt x="425029" y="410804"/>
                  </a:lnTo>
                  <a:close/>
                </a:path>
                <a:path w="567689" h="567690">
                  <a:moveTo>
                    <a:pt x="149911" y="297676"/>
                  </a:moveTo>
                  <a:lnTo>
                    <a:pt x="122174" y="297676"/>
                  </a:lnTo>
                  <a:lnTo>
                    <a:pt x="124336" y="327235"/>
                  </a:lnTo>
                  <a:lnTo>
                    <a:pt x="128659" y="355993"/>
                  </a:lnTo>
                  <a:lnTo>
                    <a:pt x="135053" y="383782"/>
                  </a:lnTo>
                  <a:lnTo>
                    <a:pt x="143430" y="410437"/>
                  </a:lnTo>
                  <a:lnTo>
                    <a:pt x="127710" y="417621"/>
                  </a:lnTo>
                  <a:lnTo>
                    <a:pt x="112542" y="425591"/>
                  </a:lnTo>
                  <a:lnTo>
                    <a:pt x="97964" y="434335"/>
                  </a:lnTo>
                  <a:lnTo>
                    <a:pt x="84018" y="443839"/>
                  </a:lnTo>
                  <a:lnTo>
                    <a:pt x="137379" y="443839"/>
                  </a:lnTo>
                  <a:lnTo>
                    <a:pt x="140328" y="442300"/>
                  </a:lnTo>
                  <a:lnTo>
                    <a:pt x="153859" y="436112"/>
                  </a:lnTo>
                  <a:lnTo>
                    <a:pt x="184966" y="436112"/>
                  </a:lnTo>
                  <a:lnTo>
                    <a:pt x="179732" y="426468"/>
                  </a:lnTo>
                  <a:lnTo>
                    <a:pt x="201333" y="420342"/>
                  </a:lnTo>
                  <a:lnTo>
                    <a:pt x="223634" y="415667"/>
                  </a:lnTo>
                  <a:lnTo>
                    <a:pt x="246544" y="412477"/>
                  </a:lnTo>
                  <a:lnTo>
                    <a:pt x="269970" y="410804"/>
                  </a:lnTo>
                  <a:lnTo>
                    <a:pt x="425029" y="410804"/>
                  </a:lnTo>
                  <a:lnTo>
                    <a:pt x="424227" y="410437"/>
                  </a:lnTo>
                  <a:lnTo>
                    <a:pt x="427281" y="400720"/>
                  </a:lnTo>
                  <a:lnTo>
                    <a:pt x="169282" y="400720"/>
                  </a:lnTo>
                  <a:lnTo>
                    <a:pt x="161700" y="376412"/>
                  </a:lnTo>
                  <a:lnTo>
                    <a:pt x="155890" y="351036"/>
                  </a:lnTo>
                  <a:lnTo>
                    <a:pt x="151934" y="324741"/>
                  </a:lnTo>
                  <a:lnTo>
                    <a:pt x="149911" y="297676"/>
                  </a:lnTo>
                  <a:close/>
                </a:path>
                <a:path w="567689" h="567690">
                  <a:moveTo>
                    <a:pt x="566536" y="297676"/>
                  </a:moveTo>
                  <a:lnTo>
                    <a:pt x="539564" y="297676"/>
                  </a:lnTo>
                  <a:lnTo>
                    <a:pt x="534151" y="338076"/>
                  </a:lnTo>
                  <a:lnTo>
                    <a:pt x="522683" y="376243"/>
                  </a:lnTo>
                  <a:lnTo>
                    <a:pt x="505674" y="411667"/>
                  </a:lnTo>
                  <a:lnTo>
                    <a:pt x="483639" y="443839"/>
                  </a:lnTo>
                  <a:lnTo>
                    <a:pt x="517480" y="443839"/>
                  </a:lnTo>
                  <a:lnTo>
                    <a:pt x="535929" y="414145"/>
                  </a:lnTo>
                  <a:lnTo>
                    <a:pt x="553164" y="373436"/>
                  </a:lnTo>
                  <a:lnTo>
                    <a:pt x="563936" y="329799"/>
                  </a:lnTo>
                  <a:lnTo>
                    <a:pt x="566536" y="297676"/>
                  </a:lnTo>
                  <a:close/>
                </a:path>
                <a:path w="567689" h="567690">
                  <a:moveTo>
                    <a:pt x="297687" y="297676"/>
                  </a:moveTo>
                  <a:lnTo>
                    <a:pt x="269970" y="297676"/>
                  </a:lnTo>
                  <a:lnTo>
                    <a:pt x="269970" y="383077"/>
                  </a:lnTo>
                  <a:lnTo>
                    <a:pt x="243842" y="384905"/>
                  </a:lnTo>
                  <a:lnTo>
                    <a:pt x="218276" y="388479"/>
                  </a:lnTo>
                  <a:lnTo>
                    <a:pt x="193384" y="393763"/>
                  </a:lnTo>
                  <a:lnTo>
                    <a:pt x="169282" y="400720"/>
                  </a:lnTo>
                  <a:lnTo>
                    <a:pt x="398375" y="400720"/>
                  </a:lnTo>
                  <a:lnTo>
                    <a:pt x="374268" y="393763"/>
                  </a:lnTo>
                  <a:lnTo>
                    <a:pt x="349378" y="388479"/>
                  </a:lnTo>
                  <a:lnTo>
                    <a:pt x="323813" y="384905"/>
                  </a:lnTo>
                  <a:lnTo>
                    <a:pt x="297687" y="383077"/>
                  </a:lnTo>
                  <a:lnTo>
                    <a:pt x="297687" y="297676"/>
                  </a:lnTo>
                  <a:close/>
                </a:path>
                <a:path w="567689" h="567690">
                  <a:moveTo>
                    <a:pt x="445483" y="297676"/>
                  </a:moveTo>
                  <a:lnTo>
                    <a:pt x="417746" y="297676"/>
                  </a:lnTo>
                  <a:lnTo>
                    <a:pt x="415723" y="324741"/>
                  </a:lnTo>
                  <a:lnTo>
                    <a:pt x="411767" y="351036"/>
                  </a:lnTo>
                  <a:lnTo>
                    <a:pt x="405996" y="376243"/>
                  </a:lnTo>
                  <a:lnTo>
                    <a:pt x="405957" y="376412"/>
                  </a:lnTo>
                  <a:lnTo>
                    <a:pt x="398375" y="400720"/>
                  </a:lnTo>
                  <a:lnTo>
                    <a:pt x="427281" y="400720"/>
                  </a:lnTo>
                  <a:lnTo>
                    <a:pt x="432604" y="383782"/>
                  </a:lnTo>
                  <a:lnTo>
                    <a:pt x="438998" y="355993"/>
                  </a:lnTo>
                  <a:lnTo>
                    <a:pt x="443321" y="327235"/>
                  </a:lnTo>
                  <a:lnTo>
                    <a:pt x="445483" y="297676"/>
                  </a:lnTo>
                  <a:close/>
                </a:path>
                <a:path w="567689" h="567690">
                  <a:moveTo>
                    <a:pt x="137379" y="123807"/>
                  </a:moveTo>
                  <a:lnTo>
                    <a:pt x="84018" y="123807"/>
                  </a:lnTo>
                  <a:lnTo>
                    <a:pt x="97964" y="133310"/>
                  </a:lnTo>
                  <a:lnTo>
                    <a:pt x="112542" y="142051"/>
                  </a:lnTo>
                  <a:lnTo>
                    <a:pt x="127710" y="150022"/>
                  </a:lnTo>
                  <a:lnTo>
                    <a:pt x="143430" y="157209"/>
                  </a:lnTo>
                  <a:lnTo>
                    <a:pt x="135053" y="183863"/>
                  </a:lnTo>
                  <a:lnTo>
                    <a:pt x="128659" y="211650"/>
                  </a:lnTo>
                  <a:lnTo>
                    <a:pt x="124336" y="240407"/>
                  </a:lnTo>
                  <a:lnTo>
                    <a:pt x="122174" y="269970"/>
                  </a:lnTo>
                  <a:lnTo>
                    <a:pt x="149911" y="269970"/>
                  </a:lnTo>
                  <a:lnTo>
                    <a:pt x="151934" y="242906"/>
                  </a:lnTo>
                  <a:lnTo>
                    <a:pt x="155890" y="216609"/>
                  </a:lnTo>
                  <a:lnTo>
                    <a:pt x="161660" y="191403"/>
                  </a:lnTo>
                  <a:lnTo>
                    <a:pt x="161700" y="191230"/>
                  </a:lnTo>
                  <a:lnTo>
                    <a:pt x="169282" y="166916"/>
                  </a:lnTo>
                  <a:lnTo>
                    <a:pt x="427278" y="166916"/>
                  </a:lnTo>
                  <a:lnTo>
                    <a:pt x="424227" y="157209"/>
                  </a:lnTo>
                  <a:lnTo>
                    <a:pt x="425029" y="156843"/>
                  </a:lnTo>
                  <a:lnTo>
                    <a:pt x="269970" y="156843"/>
                  </a:lnTo>
                  <a:lnTo>
                    <a:pt x="246543" y="155170"/>
                  </a:lnTo>
                  <a:lnTo>
                    <a:pt x="223630" y="151979"/>
                  </a:lnTo>
                  <a:lnTo>
                    <a:pt x="201328" y="147304"/>
                  </a:lnTo>
                  <a:lnTo>
                    <a:pt x="179732" y="141178"/>
                  </a:lnTo>
                  <a:lnTo>
                    <a:pt x="184966" y="131535"/>
                  </a:lnTo>
                  <a:lnTo>
                    <a:pt x="153859" y="131535"/>
                  </a:lnTo>
                  <a:lnTo>
                    <a:pt x="140328" y="125347"/>
                  </a:lnTo>
                  <a:lnTo>
                    <a:pt x="137379" y="123807"/>
                  </a:lnTo>
                  <a:close/>
                </a:path>
                <a:path w="567689" h="567690">
                  <a:moveTo>
                    <a:pt x="398375" y="166916"/>
                  </a:moveTo>
                  <a:lnTo>
                    <a:pt x="169282" y="166916"/>
                  </a:lnTo>
                  <a:lnTo>
                    <a:pt x="193384" y="173880"/>
                  </a:lnTo>
                  <a:lnTo>
                    <a:pt x="218276" y="179167"/>
                  </a:lnTo>
                  <a:lnTo>
                    <a:pt x="243842" y="182742"/>
                  </a:lnTo>
                  <a:lnTo>
                    <a:pt x="269970" y="184570"/>
                  </a:lnTo>
                  <a:lnTo>
                    <a:pt x="269970" y="269970"/>
                  </a:lnTo>
                  <a:lnTo>
                    <a:pt x="297687" y="269970"/>
                  </a:lnTo>
                  <a:lnTo>
                    <a:pt x="297687" y="184570"/>
                  </a:lnTo>
                  <a:lnTo>
                    <a:pt x="323813" y="182742"/>
                  </a:lnTo>
                  <a:lnTo>
                    <a:pt x="349378" y="179167"/>
                  </a:lnTo>
                  <a:lnTo>
                    <a:pt x="374268" y="173880"/>
                  </a:lnTo>
                  <a:lnTo>
                    <a:pt x="398375" y="166916"/>
                  </a:lnTo>
                  <a:close/>
                </a:path>
                <a:path w="567689" h="567690">
                  <a:moveTo>
                    <a:pt x="427278" y="166916"/>
                  </a:moveTo>
                  <a:lnTo>
                    <a:pt x="398375" y="166916"/>
                  </a:lnTo>
                  <a:lnTo>
                    <a:pt x="405957" y="191230"/>
                  </a:lnTo>
                  <a:lnTo>
                    <a:pt x="411767" y="216609"/>
                  </a:lnTo>
                  <a:lnTo>
                    <a:pt x="415723" y="242906"/>
                  </a:lnTo>
                  <a:lnTo>
                    <a:pt x="417746" y="269970"/>
                  </a:lnTo>
                  <a:lnTo>
                    <a:pt x="445483" y="269970"/>
                  </a:lnTo>
                  <a:lnTo>
                    <a:pt x="443321" y="240407"/>
                  </a:lnTo>
                  <a:lnTo>
                    <a:pt x="438998" y="211650"/>
                  </a:lnTo>
                  <a:lnTo>
                    <a:pt x="432604" y="183863"/>
                  </a:lnTo>
                  <a:lnTo>
                    <a:pt x="427278" y="166916"/>
                  </a:lnTo>
                  <a:close/>
                </a:path>
                <a:path w="567689" h="567690">
                  <a:moveTo>
                    <a:pt x="517483" y="123807"/>
                  </a:moveTo>
                  <a:lnTo>
                    <a:pt x="483639" y="123807"/>
                  </a:lnTo>
                  <a:lnTo>
                    <a:pt x="505674" y="155979"/>
                  </a:lnTo>
                  <a:lnTo>
                    <a:pt x="522599" y="191230"/>
                  </a:lnTo>
                  <a:lnTo>
                    <a:pt x="522683" y="191403"/>
                  </a:lnTo>
                  <a:lnTo>
                    <a:pt x="534151" y="229570"/>
                  </a:lnTo>
                  <a:lnTo>
                    <a:pt x="539564" y="269970"/>
                  </a:lnTo>
                  <a:lnTo>
                    <a:pt x="566536" y="269970"/>
                  </a:lnTo>
                  <a:lnTo>
                    <a:pt x="563936" y="237845"/>
                  </a:lnTo>
                  <a:lnTo>
                    <a:pt x="553164" y="194206"/>
                  </a:lnTo>
                  <a:lnTo>
                    <a:pt x="535929" y="153497"/>
                  </a:lnTo>
                  <a:lnTo>
                    <a:pt x="517483" y="123807"/>
                  </a:lnTo>
                  <a:close/>
                </a:path>
                <a:path w="567689" h="567690">
                  <a:moveTo>
                    <a:pt x="297687" y="36417"/>
                  </a:moveTo>
                  <a:lnTo>
                    <a:pt x="269970" y="36417"/>
                  </a:lnTo>
                  <a:lnTo>
                    <a:pt x="269970" y="156843"/>
                  </a:lnTo>
                  <a:lnTo>
                    <a:pt x="297687" y="156843"/>
                  </a:lnTo>
                  <a:lnTo>
                    <a:pt x="297687" y="36417"/>
                  </a:lnTo>
                  <a:close/>
                </a:path>
                <a:path w="567689" h="567690">
                  <a:moveTo>
                    <a:pt x="344504" y="36417"/>
                  </a:moveTo>
                  <a:lnTo>
                    <a:pt x="297701" y="36417"/>
                  </a:lnTo>
                  <a:lnTo>
                    <a:pt x="324862" y="55747"/>
                  </a:lnTo>
                  <a:lnTo>
                    <a:pt x="349156" y="80014"/>
                  </a:lnTo>
                  <a:lnTo>
                    <a:pt x="370278" y="108673"/>
                  </a:lnTo>
                  <a:lnTo>
                    <a:pt x="387925" y="141178"/>
                  </a:lnTo>
                  <a:lnTo>
                    <a:pt x="366324" y="147304"/>
                  </a:lnTo>
                  <a:lnTo>
                    <a:pt x="344023" y="151979"/>
                  </a:lnTo>
                  <a:lnTo>
                    <a:pt x="321113" y="155170"/>
                  </a:lnTo>
                  <a:lnTo>
                    <a:pt x="297687" y="156843"/>
                  </a:lnTo>
                  <a:lnTo>
                    <a:pt x="425029" y="156843"/>
                  </a:lnTo>
                  <a:lnTo>
                    <a:pt x="439947" y="150022"/>
                  </a:lnTo>
                  <a:lnTo>
                    <a:pt x="455115" y="142051"/>
                  </a:lnTo>
                  <a:lnTo>
                    <a:pt x="469693" y="133310"/>
                  </a:lnTo>
                  <a:lnTo>
                    <a:pt x="472298" y="131535"/>
                  </a:lnTo>
                  <a:lnTo>
                    <a:pt x="413798" y="131535"/>
                  </a:lnTo>
                  <a:lnTo>
                    <a:pt x="399352" y="103532"/>
                  </a:lnTo>
                  <a:lnTo>
                    <a:pt x="382559" y="77848"/>
                  </a:lnTo>
                  <a:lnTo>
                    <a:pt x="363632" y="54831"/>
                  </a:lnTo>
                  <a:lnTo>
                    <a:pt x="344504" y="36417"/>
                  </a:lnTo>
                  <a:close/>
                </a:path>
                <a:path w="567689" h="567690">
                  <a:moveTo>
                    <a:pt x="342523" y="34512"/>
                  </a:moveTo>
                  <a:lnTo>
                    <a:pt x="225124" y="34512"/>
                  </a:lnTo>
                  <a:lnTo>
                    <a:pt x="204019" y="54831"/>
                  </a:lnTo>
                  <a:lnTo>
                    <a:pt x="185093" y="77848"/>
                  </a:lnTo>
                  <a:lnTo>
                    <a:pt x="168301" y="103532"/>
                  </a:lnTo>
                  <a:lnTo>
                    <a:pt x="153859" y="131535"/>
                  </a:lnTo>
                  <a:lnTo>
                    <a:pt x="184966" y="131535"/>
                  </a:lnTo>
                  <a:lnTo>
                    <a:pt x="197375" y="108673"/>
                  </a:lnTo>
                  <a:lnTo>
                    <a:pt x="218498" y="80014"/>
                  </a:lnTo>
                  <a:lnTo>
                    <a:pt x="242798" y="55747"/>
                  </a:lnTo>
                  <a:lnTo>
                    <a:pt x="269970" y="36417"/>
                  </a:lnTo>
                  <a:lnTo>
                    <a:pt x="344504" y="36417"/>
                  </a:lnTo>
                  <a:lnTo>
                    <a:pt x="342523" y="34512"/>
                  </a:lnTo>
                  <a:close/>
                </a:path>
                <a:path w="567689" h="567690">
                  <a:moveTo>
                    <a:pt x="418637" y="34512"/>
                  </a:moveTo>
                  <a:lnTo>
                    <a:pt x="342523" y="34512"/>
                  </a:lnTo>
                  <a:lnTo>
                    <a:pt x="376911" y="45227"/>
                  </a:lnTo>
                  <a:lnTo>
                    <a:pt x="409049" y="60470"/>
                  </a:lnTo>
                  <a:lnTo>
                    <a:pt x="438553" y="79862"/>
                  </a:lnTo>
                  <a:lnTo>
                    <a:pt x="465043" y="103023"/>
                  </a:lnTo>
                  <a:lnTo>
                    <a:pt x="452979" y="111078"/>
                  </a:lnTo>
                  <a:lnTo>
                    <a:pt x="440398" y="118523"/>
                  </a:lnTo>
                  <a:lnTo>
                    <a:pt x="427329" y="125347"/>
                  </a:lnTo>
                  <a:lnTo>
                    <a:pt x="413798" y="131535"/>
                  </a:lnTo>
                  <a:lnTo>
                    <a:pt x="472298" y="131535"/>
                  </a:lnTo>
                  <a:lnTo>
                    <a:pt x="483639" y="123807"/>
                  </a:lnTo>
                  <a:lnTo>
                    <a:pt x="517483" y="123807"/>
                  </a:lnTo>
                  <a:lnTo>
                    <a:pt x="512822" y="116306"/>
                  </a:lnTo>
                  <a:lnTo>
                    <a:pt x="484431" y="83221"/>
                  </a:lnTo>
                  <a:lnTo>
                    <a:pt x="451345" y="54831"/>
                  </a:lnTo>
                  <a:lnTo>
                    <a:pt x="418637" y="345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>
            <a:extLst>
              <a:ext uri="{FF2B5EF4-FFF2-40B4-BE49-F238E27FC236}">
                <a16:creationId xmlns:a16="http://schemas.microsoft.com/office/drawing/2014/main" id="{43D7E814-50E8-5BBE-F550-4438D13EF9F1}"/>
              </a:ext>
            </a:extLst>
          </p:cNvPr>
          <p:cNvGrpSpPr/>
          <p:nvPr userDrawn="1"/>
        </p:nvGrpSpPr>
        <p:grpSpPr>
          <a:xfrm>
            <a:off x="8482001" y="4155786"/>
            <a:ext cx="3140710" cy="3571875"/>
            <a:chOff x="8482001" y="4155786"/>
            <a:chExt cx="3140710" cy="357187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61C952-E6EE-B43E-52CB-7B29158B9841}"/>
                </a:ext>
              </a:extLst>
            </p:cNvPr>
            <p:cNvSpPr/>
            <p:nvPr/>
          </p:nvSpPr>
          <p:spPr>
            <a:xfrm>
              <a:off x="8493781" y="4167566"/>
              <a:ext cx="3116580" cy="3116580"/>
            </a:xfrm>
            <a:custGeom>
              <a:avLst/>
              <a:gdLst/>
              <a:ahLst/>
              <a:cxnLst/>
              <a:rect l="l" t="t" r="r" b="b"/>
              <a:pathLst>
                <a:path w="3116579" h="3116579">
                  <a:moveTo>
                    <a:pt x="1558266" y="0"/>
                  </a:moveTo>
                  <a:lnTo>
                    <a:pt x="1509730" y="741"/>
                  </a:lnTo>
                  <a:lnTo>
                    <a:pt x="1461564" y="2951"/>
                  </a:lnTo>
                  <a:lnTo>
                    <a:pt x="1413789" y="6608"/>
                  </a:lnTo>
                  <a:lnTo>
                    <a:pt x="1366427" y="11691"/>
                  </a:lnTo>
                  <a:lnTo>
                    <a:pt x="1319499" y="18178"/>
                  </a:lnTo>
                  <a:lnTo>
                    <a:pt x="1273027" y="26047"/>
                  </a:lnTo>
                  <a:lnTo>
                    <a:pt x="1227032" y="35278"/>
                  </a:lnTo>
                  <a:lnTo>
                    <a:pt x="1181536" y="45847"/>
                  </a:lnTo>
                  <a:lnTo>
                    <a:pt x="1136560" y="57734"/>
                  </a:lnTo>
                  <a:lnTo>
                    <a:pt x="1092126" y="70918"/>
                  </a:lnTo>
                  <a:lnTo>
                    <a:pt x="1048256" y="85376"/>
                  </a:lnTo>
                  <a:lnTo>
                    <a:pt x="1004971" y="101088"/>
                  </a:lnTo>
                  <a:lnTo>
                    <a:pt x="962293" y="118031"/>
                  </a:lnTo>
                  <a:lnTo>
                    <a:pt x="920243" y="136184"/>
                  </a:lnTo>
                  <a:lnTo>
                    <a:pt x="878842" y="155526"/>
                  </a:lnTo>
                  <a:lnTo>
                    <a:pt x="838113" y="176034"/>
                  </a:lnTo>
                  <a:lnTo>
                    <a:pt x="798077" y="197688"/>
                  </a:lnTo>
                  <a:lnTo>
                    <a:pt x="758755" y="220466"/>
                  </a:lnTo>
                  <a:lnTo>
                    <a:pt x="720169" y="244346"/>
                  </a:lnTo>
                  <a:lnTo>
                    <a:pt x="682340" y="269307"/>
                  </a:lnTo>
                  <a:lnTo>
                    <a:pt x="645291" y="295327"/>
                  </a:lnTo>
                  <a:lnTo>
                    <a:pt x="609042" y="322384"/>
                  </a:lnTo>
                  <a:lnTo>
                    <a:pt x="573615" y="350458"/>
                  </a:lnTo>
                  <a:lnTo>
                    <a:pt x="539032" y="379527"/>
                  </a:lnTo>
                  <a:lnTo>
                    <a:pt x="505314" y="409568"/>
                  </a:lnTo>
                  <a:lnTo>
                    <a:pt x="472483" y="440561"/>
                  </a:lnTo>
                  <a:lnTo>
                    <a:pt x="440561" y="472483"/>
                  </a:lnTo>
                  <a:lnTo>
                    <a:pt x="409568" y="505314"/>
                  </a:lnTo>
                  <a:lnTo>
                    <a:pt x="379527" y="539032"/>
                  </a:lnTo>
                  <a:lnTo>
                    <a:pt x="350458" y="573615"/>
                  </a:lnTo>
                  <a:lnTo>
                    <a:pt x="322384" y="609042"/>
                  </a:lnTo>
                  <a:lnTo>
                    <a:pt x="295327" y="645291"/>
                  </a:lnTo>
                  <a:lnTo>
                    <a:pt x="269307" y="682340"/>
                  </a:lnTo>
                  <a:lnTo>
                    <a:pt x="244346" y="720169"/>
                  </a:lnTo>
                  <a:lnTo>
                    <a:pt x="220466" y="758755"/>
                  </a:lnTo>
                  <a:lnTo>
                    <a:pt x="197688" y="798077"/>
                  </a:lnTo>
                  <a:lnTo>
                    <a:pt x="176034" y="838113"/>
                  </a:lnTo>
                  <a:lnTo>
                    <a:pt x="155526" y="878842"/>
                  </a:lnTo>
                  <a:lnTo>
                    <a:pt x="136184" y="920243"/>
                  </a:lnTo>
                  <a:lnTo>
                    <a:pt x="118031" y="962293"/>
                  </a:lnTo>
                  <a:lnTo>
                    <a:pt x="101088" y="1004971"/>
                  </a:lnTo>
                  <a:lnTo>
                    <a:pt x="85376" y="1048256"/>
                  </a:lnTo>
                  <a:lnTo>
                    <a:pt x="70918" y="1092126"/>
                  </a:lnTo>
                  <a:lnTo>
                    <a:pt x="57734" y="1136560"/>
                  </a:lnTo>
                  <a:lnTo>
                    <a:pt x="45847" y="1181536"/>
                  </a:lnTo>
                  <a:lnTo>
                    <a:pt x="35278" y="1227032"/>
                  </a:lnTo>
                  <a:lnTo>
                    <a:pt x="26047" y="1273027"/>
                  </a:lnTo>
                  <a:lnTo>
                    <a:pt x="18178" y="1319499"/>
                  </a:lnTo>
                  <a:lnTo>
                    <a:pt x="11691" y="1366427"/>
                  </a:lnTo>
                  <a:lnTo>
                    <a:pt x="6608" y="1413789"/>
                  </a:lnTo>
                  <a:lnTo>
                    <a:pt x="2951" y="1461564"/>
                  </a:lnTo>
                  <a:lnTo>
                    <a:pt x="741" y="1509730"/>
                  </a:lnTo>
                  <a:lnTo>
                    <a:pt x="0" y="1558266"/>
                  </a:lnTo>
                  <a:lnTo>
                    <a:pt x="741" y="1606802"/>
                  </a:lnTo>
                  <a:lnTo>
                    <a:pt x="2951" y="1654968"/>
                  </a:lnTo>
                  <a:lnTo>
                    <a:pt x="6608" y="1702743"/>
                  </a:lnTo>
                  <a:lnTo>
                    <a:pt x="11691" y="1750105"/>
                  </a:lnTo>
                  <a:lnTo>
                    <a:pt x="18178" y="1797033"/>
                  </a:lnTo>
                  <a:lnTo>
                    <a:pt x="26047" y="1843506"/>
                  </a:lnTo>
                  <a:lnTo>
                    <a:pt x="35278" y="1889501"/>
                  </a:lnTo>
                  <a:lnTo>
                    <a:pt x="45847" y="1934997"/>
                  </a:lnTo>
                  <a:lnTo>
                    <a:pt x="57734" y="1979972"/>
                  </a:lnTo>
                  <a:lnTo>
                    <a:pt x="70918" y="2024406"/>
                  </a:lnTo>
                  <a:lnTo>
                    <a:pt x="85376" y="2068276"/>
                  </a:lnTo>
                  <a:lnTo>
                    <a:pt x="101088" y="2111561"/>
                  </a:lnTo>
                  <a:lnTo>
                    <a:pt x="118031" y="2154240"/>
                  </a:lnTo>
                  <a:lnTo>
                    <a:pt x="136184" y="2196290"/>
                  </a:lnTo>
                  <a:lnTo>
                    <a:pt x="155526" y="2237690"/>
                  </a:lnTo>
                  <a:lnTo>
                    <a:pt x="176034" y="2278419"/>
                  </a:lnTo>
                  <a:lnTo>
                    <a:pt x="197688" y="2318456"/>
                  </a:lnTo>
                  <a:lnTo>
                    <a:pt x="220466" y="2357778"/>
                  </a:lnTo>
                  <a:lnTo>
                    <a:pt x="244346" y="2396364"/>
                  </a:lnTo>
                  <a:lnTo>
                    <a:pt x="269307" y="2434192"/>
                  </a:lnTo>
                  <a:lnTo>
                    <a:pt x="295327" y="2471242"/>
                  </a:lnTo>
                  <a:lnTo>
                    <a:pt x="322384" y="2507491"/>
                  </a:lnTo>
                  <a:lnTo>
                    <a:pt x="350458" y="2542917"/>
                  </a:lnTo>
                  <a:lnTo>
                    <a:pt x="379527" y="2577500"/>
                  </a:lnTo>
                  <a:lnTo>
                    <a:pt x="409568" y="2611218"/>
                  </a:lnTo>
                  <a:lnTo>
                    <a:pt x="440561" y="2644049"/>
                  </a:lnTo>
                  <a:lnTo>
                    <a:pt x="472483" y="2675972"/>
                  </a:lnTo>
                  <a:lnTo>
                    <a:pt x="505314" y="2706965"/>
                  </a:lnTo>
                  <a:lnTo>
                    <a:pt x="539032" y="2737006"/>
                  </a:lnTo>
                  <a:lnTo>
                    <a:pt x="573615" y="2766074"/>
                  </a:lnTo>
                  <a:lnTo>
                    <a:pt x="609042" y="2794148"/>
                  </a:lnTo>
                  <a:lnTo>
                    <a:pt x="645291" y="2821206"/>
                  </a:lnTo>
                  <a:lnTo>
                    <a:pt x="682340" y="2847226"/>
                  </a:lnTo>
                  <a:lnTo>
                    <a:pt x="720169" y="2872186"/>
                  </a:lnTo>
                  <a:lnTo>
                    <a:pt x="758755" y="2896067"/>
                  </a:lnTo>
                  <a:lnTo>
                    <a:pt x="798077" y="2918844"/>
                  </a:lnTo>
                  <a:lnTo>
                    <a:pt x="838113" y="2940498"/>
                  </a:lnTo>
                  <a:lnTo>
                    <a:pt x="878842" y="2961007"/>
                  </a:lnTo>
                  <a:lnTo>
                    <a:pt x="920243" y="2980348"/>
                  </a:lnTo>
                  <a:lnTo>
                    <a:pt x="962293" y="2998502"/>
                  </a:lnTo>
                  <a:lnTo>
                    <a:pt x="1004971" y="3015445"/>
                  </a:lnTo>
                  <a:lnTo>
                    <a:pt x="1048256" y="3031156"/>
                  </a:lnTo>
                  <a:lnTo>
                    <a:pt x="1092126" y="3045614"/>
                  </a:lnTo>
                  <a:lnTo>
                    <a:pt x="1136560" y="3058798"/>
                  </a:lnTo>
                  <a:lnTo>
                    <a:pt x="1181536" y="3070685"/>
                  </a:lnTo>
                  <a:lnTo>
                    <a:pt x="1227032" y="3081255"/>
                  </a:lnTo>
                  <a:lnTo>
                    <a:pt x="1273027" y="3090485"/>
                  </a:lnTo>
                  <a:lnTo>
                    <a:pt x="1319499" y="3098354"/>
                  </a:lnTo>
                  <a:lnTo>
                    <a:pt x="1366427" y="3104841"/>
                  </a:lnTo>
                  <a:lnTo>
                    <a:pt x="1413789" y="3109924"/>
                  </a:lnTo>
                  <a:lnTo>
                    <a:pt x="1461564" y="3113581"/>
                  </a:lnTo>
                  <a:lnTo>
                    <a:pt x="1509730" y="3115791"/>
                  </a:lnTo>
                  <a:lnTo>
                    <a:pt x="1558266" y="3116533"/>
                  </a:lnTo>
                  <a:lnTo>
                    <a:pt x="1606802" y="3115791"/>
                  </a:lnTo>
                  <a:lnTo>
                    <a:pt x="1654969" y="3113581"/>
                  </a:lnTo>
                  <a:lnTo>
                    <a:pt x="1702745" y="3109924"/>
                  </a:lnTo>
                  <a:lnTo>
                    <a:pt x="1750107" y="3104841"/>
                  </a:lnTo>
                  <a:lnTo>
                    <a:pt x="1797036" y="3098354"/>
                  </a:lnTo>
                  <a:lnTo>
                    <a:pt x="1843509" y="3090485"/>
                  </a:lnTo>
                  <a:lnTo>
                    <a:pt x="1889504" y="3081255"/>
                  </a:lnTo>
                  <a:lnTo>
                    <a:pt x="1935000" y="3070685"/>
                  </a:lnTo>
                  <a:lnTo>
                    <a:pt x="1979976" y="3058798"/>
                  </a:lnTo>
                  <a:lnTo>
                    <a:pt x="2024410" y="3045614"/>
                  </a:lnTo>
                  <a:lnTo>
                    <a:pt x="2068280" y="3031156"/>
                  </a:lnTo>
                  <a:lnTo>
                    <a:pt x="2111565" y="3015445"/>
                  </a:lnTo>
                  <a:lnTo>
                    <a:pt x="2154244" y="2998502"/>
                  </a:lnTo>
                  <a:lnTo>
                    <a:pt x="2196294" y="2980348"/>
                  </a:lnTo>
                  <a:lnTo>
                    <a:pt x="2237695" y="2961007"/>
                  </a:lnTo>
                  <a:lnTo>
                    <a:pt x="2278424" y="2940498"/>
                  </a:lnTo>
                  <a:lnTo>
                    <a:pt x="2318460" y="2918844"/>
                  </a:lnTo>
                  <a:lnTo>
                    <a:pt x="2357782" y="2896067"/>
                  </a:lnTo>
                  <a:lnTo>
                    <a:pt x="2396368" y="2872186"/>
                  </a:lnTo>
                  <a:lnTo>
                    <a:pt x="2434197" y="2847226"/>
                  </a:lnTo>
                  <a:lnTo>
                    <a:pt x="2471246" y="2821206"/>
                  </a:lnTo>
                  <a:lnTo>
                    <a:pt x="2507495" y="2794148"/>
                  </a:lnTo>
                  <a:lnTo>
                    <a:pt x="2542922" y="2766074"/>
                  </a:lnTo>
                  <a:lnTo>
                    <a:pt x="2577505" y="2737006"/>
                  </a:lnTo>
                  <a:lnTo>
                    <a:pt x="2611222" y="2706965"/>
                  </a:lnTo>
                  <a:lnTo>
                    <a:pt x="2644053" y="2675972"/>
                  </a:lnTo>
                  <a:lnTo>
                    <a:pt x="2675976" y="2644049"/>
                  </a:lnTo>
                  <a:lnTo>
                    <a:pt x="2706968" y="2611218"/>
                  </a:lnTo>
                  <a:lnTo>
                    <a:pt x="2737009" y="2577500"/>
                  </a:lnTo>
                  <a:lnTo>
                    <a:pt x="2766078" y="2542917"/>
                  </a:lnTo>
                  <a:lnTo>
                    <a:pt x="2794151" y="2507491"/>
                  </a:lnTo>
                  <a:lnTo>
                    <a:pt x="2821209" y="2471242"/>
                  </a:lnTo>
                  <a:lnTo>
                    <a:pt x="2847228" y="2434192"/>
                  </a:lnTo>
                  <a:lnTo>
                    <a:pt x="2872189" y="2396364"/>
                  </a:lnTo>
                  <a:lnTo>
                    <a:pt x="2896069" y="2357778"/>
                  </a:lnTo>
                  <a:lnTo>
                    <a:pt x="2918847" y="2318456"/>
                  </a:lnTo>
                  <a:lnTo>
                    <a:pt x="2940500" y="2278419"/>
                  </a:lnTo>
                  <a:lnTo>
                    <a:pt x="2961009" y="2237690"/>
                  </a:lnTo>
                  <a:lnTo>
                    <a:pt x="2980350" y="2196290"/>
                  </a:lnTo>
                  <a:lnTo>
                    <a:pt x="2998503" y="2154240"/>
                  </a:lnTo>
                  <a:lnTo>
                    <a:pt x="3015446" y="2111561"/>
                  </a:lnTo>
                  <a:lnTo>
                    <a:pt x="3031157" y="2068276"/>
                  </a:lnTo>
                  <a:lnTo>
                    <a:pt x="3045615" y="2024406"/>
                  </a:lnTo>
                  <a:lnTo>
                    <a:pt x="3058799" y="1979972"/>
                  </a:lnTo>
                  <a:lnTo>
                    <a:pt x="3070686" y="1934997"/>
                  </a:lnTo>
                  <a:lnTo>
                    <a:pt x="3081255" y="1889501"/>
                  </a:lnTo>
                  <a:lnTo>
                    <a:pt x="3090485" y="1843506"/>
                  </a:lnTo>
                  <a:lnTo>
                    <a:pt x="3098355" y="1797033"/>
                  </a:lnTo>
                  <a:lnTo>
                    <a:pt x="3104841" y="1750105"/>
                  </a:lnTo>
                  <a:lnTo>
                    <a:pt x="3109924" y="1702743"/>
                  </a:lnTo>
                  <a:lnTo>
                    <a:pt x="3113581" y="1654968"/>
                  </a:lnTo>
                  <a:lnTo>
                    <a:pt x="3115791" y="1606802"/>
                  </a:lnTo>
                  <a:lnTo>
                    <a:pt x="3116533" y="1558266"/>
                  </a:lnTo>
                  <a:lnTo>
                    <a:pt x="3115791" y="1509730"/>
                  </a:lnTo>
                  <a:lnTo>
                    <a:pt x="3113581" y="1461564"/>
                  </a:lnTo>
                  <a:lnTo>
                    <a:pt x="3109924" y="1413789"/>
                  </a:lnTo>
                  <a:lnTo>
                    <a:pt x="3104841" y="1366427"/>
                  </a:lnTo>
                  <a:lnTo>
                    <a:pt x="3098355" y="1319499"/>
                  </a:lnTo>
                  <a:lnTo>
                    <a:pt x="3090485" y="1273027"/>
                  </a:lnTo>
                  <a:lnTo>
                    <a:pt x="3081255" y="1227032"/>
                  </a:lnTo>
                  <a:lnTo>
                    <a:pt x="3070686" y="1181536"/>
                  </a:lnTo>
                  <a:lnTo>
                    <a:pt x="3058799" y="1136560"/>
                  </a:lnTo>
                  <a:lnTo>
                    <a:pt x="3045615" y="1092126"/>
                  </a:lnTo>
                  <a:lnTo>
                    <a:pt x="3031157" y="1048256"/>
                  </a:lnTo>
                  <a:lnTo>
                    <a:pt x="3015446" y="1004971"/>
                  </a:lnTo>
                  <a:lnTo>
                    <a:pt x="2998503" y="962293"/>
                  </a:lnTo>
                  <a:lnTo>
                    <a:pt x="2980350" y="920243"/>
                  </a:lnTo>
                  <a:lnTo>
                    <a:pt x="2961009" y="878842"/>
                  </a:lnTo>
                  <a:lnTo>
                    <a:pt x="2940500" y="838113"/>
                  </a:lnTo>
                  <a:lnTo>
                    <a:pt x="2918847" y="798077"/>
                  </a:lnTo>
                  <a:lnTo>
                    <a:pt x="2896069" y="758755"/>
                  </a:lnTo>
                  <a:lnTo>
                    <a:pt x="2872189" y="720169"/>
                  </a:lnTo>
                  <a:lnTo>
                    <a:pt x="2847228" y="682340"/>
                  </a:lnTo>
                  <a:lnTo>
                    <a:pt x="2821209" y="645291"/>
                  </a:lnTo>
                  <a:lnTo>
                    <a:pt x="2794151" y="609042"/>
                  </a:lnTo>
                  <a:lnTo>
                    <a:pt x="2766078" y="573615"/>
                  </a:lnTo>
                  <a:lnTo>
                    <a:pt x="2737009" y="539032"/>
                  </a:lnTo>
                  <a:lnTo>
                    <a:pt x="2706968" y="505314"/>
                  </a:lnTo>
                  <a:lnTo>
                    <a:pt x="2675976" y="472483"/>
                  </a:lnTo>
                  <a:lnTo>
                    <a:pt x="2644053" y="440561"/>
                  </a:lnTo>
                  <a:lnTo>
                    <a:pt x="2611222" y="409568"/>
                  </a:lnTo>
                  <a:lnTo>
                    <a:pt x="2577505" y="379527"/>
                  </a:lnTo>
                  <a:lnTo>
                    <a:pt x="2542922" y="350458"/>
                  </a:lnTo>
                  <a:lnTo>
                    <a:pt x="2507495" y="322384"/>
                  </a:lnTo>
                  <a:lnTo>
                    <a:pt x="2471246" y="295327"/>
                  </a:lnTo>
                  <a:lnTo>
                    <a:pt x="2434197" y="269307"/>
                  </a:lnTo>
                  <a:lnTo>
                    <a:pt x="2396368" y="244346"/>
                  </a:lnTo>
                  <a:lnTo>
                    <a:pt x="2357782" y="220466"/>
                  </a:lnTo>
                  <a:lnTo>
                    <a:pt x="2318460" y="197688"/>
                  </a:lnTo>
                  <a:lnTo>
                    <a:pt x="2278424" y="176034"/>
                  </a:lnTo>
                  <a:lnTo>
                    <a:pt x="2237695" y="155526"/>
                  </a:lnTo>
                  <a:lnTo>
                    <a:pt x="2196294" y="136184"/>
                  </a:lnTo>
                  <a:lnTo>
                    <a:pt x="2154244" y="118031"/>
                  </a:lnTo>
                  <a:lnTo>
                    <a:pt x="2111565" y="101088"/>
                  </a:lnTo>
                  <a:lnTo>
                    <a:pt x="2068280" y="85376"/>
                  </a:lnTo>
                  <a:lnTo>
                    <a:pt x="2024410" y="70918"/>
                  </a:lnTo>
                  <a:lnTo>
                    <a:pt x="1979976" y="57734"/>
                  </a:lnTo>
                  <a:lnTo>
                    <a:pt x="1935000" y="45847"/>
                  </a:lnTo>
                  <a:lnTo>
                    <a:pt x="1889504" y="35278"/>
                  </a:lnTo>
                  <a:lnTo>
                    <a:pt x="1843509" y="26047"/>
                  </a:lnTo>
                  <a:lnTo>
                    <a:pt x="1797036" y="18178"/>
                  </a:lnTo>
                  <a:lnTo>
                    <a:pt x="1750107" y="11691"/>
                  </a:lnTo>
                  <a:lnTo>
                    <a:pt x="1702745" y="6608"/>
                  </a:lnTo>
                  <a:lnTo>
                    <a:pt x="1654969" y="2951"/>
                  </a:lnTo>
                  <a:lnTo>
                    <a:pt x="1606802" y="741"/>
                  </a:lnTo>
                  <a:lnTo>
                    <a:pt x="1558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B381D0A-4FF7-B256-2874-52B4CCE2E0A5}"/>
                </a:ext>
              </a:extLst>
            </p:cNvPr>
            <p:cNvSpPr/>
            <p:nvPr/>
          </p:nvSpPr>
          <p:spPr>
            <a:xfrm>
              <a:off x="8493781" y="4167566"/>
              <a:ext cx="3116580" cy="3116580"/>
            </a:xfrm>
            <a:custGeom>
              <a:avLst/>
              <a:gdLst/>
              <a:ahLst/>
              <a:cxnLst/>
              <a:rect l="l" t="t" r="r" b="b"/>
              <a:pathLst>
                <a:path w="3116579" h="3116579">
                  <a:moveTo>
                    <a:pt x="3116533" y="1558266"/>
                  </a:moveTo>
                  <a:lnTo>
                    <a:pt x="3115791" y="1606802"/>
                  </a:lnTo>
                  <a:lnTo>
                    <a:pt x="3113581" y="1654968"/>
                  </a:lnTo>
                  <a:lnTo>
                    <a:pt x="3109924" y="1702743"/>
                  </a:lnTo>
                  <a:lnTo>
                    <a:pt x="3104841" y="1750105"/>
                  </a:lnTo>
                  <a:lnTo>
                    <a:pt x="3098355" y="1797033"/>
                  </a:lnTo>
                  <a:lnTo>
                    <a:pt x="3090485" y="1843506"/>
                  </a:lnTo>
                  <a:lnTo>
                    <a:pt x="3081255" y="1889501"/>
                  </a:lnTo>
                  <a:lnTo>
                    <a:pt x="3070686" y="1934997"/>
                  </a:lnTo>
                  <a:lnTo>
                    <a:pt x="3058799" y="1979972"/>
                  </a:lnTo>
                  <a:lnTo>
                    <a:pt x="3045615" y="2024406"/>
                  </a:lnTo>
                  <a:lnTo>
                    <a:pt x="3031157" y="2068276"/>
                  </a:lnTo>
                  <a:lnTo>
                    <a:pt x="3015446" y="2111561"/>
                  </a:lnTo>
                  <a:lnTo>
                    <a:pt x="2998503" y="2154240"/>
                  </a:lnTo>
                  <a:lnTo>
                    <a:pt x="2980350" y="2196290"/>
                  </a:lnTo>
                  <a:lnTo>
                    <a:pt x="2961009" y="2237690"/>
                  </a:lnTo>
                  <a:lnTo>
                    <a:pt x="2940500" y="2278419"/>
                  </a:lnTo>
                  <a:lnTo>
                    <a:pt x="2918847" y="2318456"/>
                  </a:lnTo>
                  <a:lnTo>
                    <a:pt x="2896069" y="2357778"/>
                  </a:lnTo>
                  <a:lnTo>
                    <a:pt x="2872189" y="2396364"/>
                  </a:lnTo>
                  <a:lnTo>
                    <a:pt x="2847228" y="2434192"/>
                  </a:lnTo>
                  <a:lnTo>
                    <a:pt x="2821209" y="2471242"/>
                  </a:lnTo>
                  <a:lnTo>
                    <a:pt x="2794151" y="2507491"/>
                  </a:lnTo>
                  <a:lnTo>
                    <a:pt x="2766078" y="2542917"/>
                  </a:lnTo>
                  <a:lnTo>
                    <a:pt x="2737009" y="2577500"/>
                  </a:lnTo>
                  <a:lnTo>
                    <a:pt x="2706968" y="2611218"/>
                  </a:lnTo>
                  <a:lnTo>
                    <a:pt x="2675976" y="2644049"/>
                  </a:lnTo>
                  <a:lnTo>
                    <a:pt x="2644053" y="2675972"/>
                  </a:lnTo>
                  <a:lnTo>
                    <a:pt x="2611222" y="2706965"/>
                  </a:lnTo>
                  <a:lnTo>
                    <a:pt x="2577505" y="2737006"/>
                  </a:lnTo>
                  <a:lnTo>
                    <a:pt x="2542922" y="2766074"/>
                  </a:lnTo>
                  <a:lnTo>
                    <a:pt x="2507495" y="2794148"/>
                  </a:lnTo>
                  <a:lnTo>
                    <a:pt x="2471246" y="2821206"/>
                  </a:lnTo>
                  <a:lnTo>
                    <a:pt x="2434197" y="2847226"/>
                  </a:lnTo>
                  <a:lnTo>
                    <a:pt x="2396368" y="2872186"/>
                  </a:lnTo>
                  <a:lnTo>
                    <a:pt x="2357782" y="2896067"/>
                  </a:lnTo>
                  <a:lnTo>
                    <a:pt x="2318460" y="2918844"/>
                  </a:lnTo>
                  <a:lnTo>
                    <a:pt x="2278424" y="2940498"/>
                  </a:lnTo>
                  <a:lnTo>
                    <a:pt x="2237695" y="2961007"/>
                  </a:lnTo>
                  <a:lnTo>
                    <a:pt x="2196294" y="2980348"/>
                  </a:lnTo>
                  <a:lnTo>
                    <a:pt x="2154244" y="2998502"/>
                  </a:lnTo>
                  <a:lnTo>
                    <a:pt x="2111565" y="3015445"/>
                  </a:lnTo>
                  <a:lnTo>
                    <a:pt x="2068280" y="3031156"/>
                  </a:lnTo>
                  <a:lnTo>
                    <a:pt x="2024410" y="3045614"/>
                  </a:lnTo>
                  <a:lnTo>
                    <a:pt x="1979976" y="3058798"/>
                  </a:lnTo>
                  <a:lnTo>
                    <a:pt x="1935000" y="3070685"/>
                  </a:lnTo>
                  <a:lnTo>
                    <a:pt x="1889504" y="3081255"/>
                  </a:lnTo>
                  <a:lnTo>
                    <a:pt x="1843509" y="3090485"/>
                  </a:lnTo>
                  <a:lnTo>
                    <a:pt x="1797036" y="3098354"/>
                  </a:lnTo>
                  <a:lnTo>
                    <a:pt x="1750107" y="3104841"/>
                  </a:lnTo>
                  <a:lnTo>
                    <a:pt x="1702745" y="3109924"/>
                  </a:lnTo>
                  <a:lnTo>
                    <a:pt x="1654969" y="3113581"/>
                  </a:lnTo>
                  <a:lnTo>
                    <a:pt x="1606802" y="3115791"/>
                  </a:lnTo>
                  <a:lnTo>
                    <a:pt x="1558266" y="3116533"/>
                  </a:lnTo>
                  <a:lnTo>
                    <a:pt x="1509730" y="3115791"/>
                  </a:lnTo>
                  <a:lnTo>
                    <a:pt x="1461564" y="3113581"/>
                  </a:lnTo>
                  <a:lnTo>
                    <a:pt x="1413789" y="3109924"/>
                  </a:lnTo>
                  <a:lnTo>
                    <a:pt x="1366427" y="3104841"/>
                  </a:lnTo>
                  <a:lnTo>
                    <a:pt x="1319499" y="3098354"/>
                  </a:lnTo>
                  <a:lnTo>
                    <a:pt x="1273027" y="3090485"/>
                  </a:lnTo>
                  <a:lnTo>
                    <a:pt x="1227032" y="3081255"/>
                  </a:lnTo>
                  <a:lnTo>
                    <a:pt x="1181536" y="3070685"/>
                  </a:lnTo>
                  <a:lnTo>
                    <a:pt x="1136560" y="3058798"/>
                  </a:lnTo>
                  <a:lnTo>
                    <a:pt x="1092126" y="3045614"/>
                  </a:lnTo>
                  <a:lnTo>
                    <a:pt x="1048256" y="3031156"/>
                  </a:lnTo>
                  <a:lnTo>
                    <a:pt x="1004971" y="3015445"/>
                  </a:lnTo>
                  <a:lnTo>
                    <a:pt x="962293" y="2998502"/>
                  </a:lnTo>
                  <a:lnTo>
                    <a:pt x="920243" y="2980348"/>
                  </a:lnTo>
                  <a:lnTo>
                    <a:pt x="878842" y="2961007"/>
                  </a:lnTo>
                  <a:lnTo>
                    <a:pt x="838113" y="2940498"/>
                  </a:lnTo>
                  <a:lnTo>
                    <a:pt x="798077" y="2918844"/>
                  </a:lnTo>
                  <a:lnTo>
                    <a:pt x="758755" y="2896067"/>
                  </a:lnTo>
                  <a:lnTo>
                    <a:pt x="720169" y="2872186"/>
                  </a:lnTo>
                  <a:lnTo>
                    <a:pt x="682340" y="2847226"/>
                  </a:lnTo>
                  <a:lnTo>
                    <a:pt x="645291" y="2821206"/>
                  </a:lnTo>
                  <a:lnTo>
                    <a:pt x="609042" y="2794148"/>
                  </a:lnTo>
                  <a:lnTo>
                    <a:pt x="573615" y="2766074"/>
                  </a:lnTo>
                  <a:lnTo>
                    <a:pt x="539032" y="2737006"/>
                  </a:lnTo>
                  <a:lnTo>
                    <a:pt x="505314" y="2706965"/>
                  </a:lnTo>
                  <a:lnTo>
                    <a:pt x="472483" y="2675972"/>
                  </a:lnTo>
                  <a:lnTo>
                    <a:pt x="440561" y="2644049"/>
                  </a:lnTo>
                  <a:lnTo>
                    <a:pt x="409568" y="2611218"/>
                  </a:lnTo>
                  <a:lnTo>
                    <a:pt x="379527" y="2577500"/>
                  </a:lnTo>
                  <a:lnTo>
                    <a:pt x="350458" y="2542917"/>
                  </a:lnTo>
                  <a:lnTo>
                    <a:pt x="322384" y="2507491"/>
                  </a:lnTo>
                  <a:lnTo>
                    <a:pt x="295327" y="2471242"/>
                  </a:lnTo>
                  <a:lnTo>
                    <a:pt x="269307" y="2434192"/>
                  </a:lnTo>
                  <a:lnTo>
                    <a:pt x="244346" y="2396364"/>
                  </a:lnTo>
                  <a:lnTo>
                    <a:pt x="220466" y="2357778"/>
                  </a:lnTo>
                  <a:lnTo>
                    <a:pt x="197688" y="2318456"/>
                  </a:lnTo>
                  <a:lnTo>
                    <a:pt x="176034" y="2278419"/>
                  </a:lnTo>
                  <a:lnTo>
                    <a:pt x="155526" y="2237690"/>
                  </a:lnTo>
                  <a:lnTo>
                    <a:pt x="136184" y="2196290"/>
                  </a:lnTo>
                  <a:lnTo>
                    <a:pt x="118031" y="2154240"/>
                  </a:lnTo>
                  <a:lnTo>
                    <a:pt x="101088" y="2111561"/>
                  </a:lnTo>
                  <a:lnTo>
                    <a:pt x="85376" y="2068276"/>
                  </a:lnTo>
                  <a:lnTo>
                    <a:pt x="70918" y="2024406"/>
                  </a:lnTo>
                  <a:lnTo>
                    <a:pt x="57734" y="1979972"/>
                  </a:lnTo>
                  <a:lnTo>
                    <a:pt x="45847" y="1934997"/>
                  </a:lnTo>
                  <a:lnTo>
                    <a:pt x="35278" y="1889501"/>
                  </a:lnTo>
                  <a:lnTo>
                    <a:pt x="26047" y="1843506"/>
                  </a:lnTo>
                  <a:lnTo>
                    <a:pt x="18178" y="1797033"/>
                  </a:lnTo>
                  <a:lnTo>
                    <a:pt x="11691" y="1750105"/>
                  </a:lnTo>
                  <a:lnTo>
                    <a:pt x="6608" y="1702743"/>
                  </a:lnTo>
                  <a:lnTo>
                    <a:pt x="2951" y="1654968"/>
                  </a:lnTo>
                  <a:lnTo>
                    <a:pt x="741" y="1606802"/>
                  </a:lnTo>
                  <a:lnTo>
                    <a:pt x="0" y="1558266"/>
                  </a:lnTo>
                  <a:lnTo>
                    <a:pt x="741" y="1509730"/>
                  </a:lnTo>
                  <a:lnTo>
                    <a:pt x="2951" y="1461564"/>
                  </a:lnTo>
                  <a:lnTo>
                    <a:pt x="6608" y="1413789"/>
                  </a:lnTo>
                  <a:lnTo>
                    <a:pt x="11691" y="1366427"/>
                  </a:lnTo>
                  <a:lnTo>
                    <a:pt x="18178" y="1319499"/>
                  </a:lnTo>
                  <a:lnTo>
                    <a:pt x="26047" y="1273027"/>
                  </a:lnTo>
                  <a:lnTo>
                    <a:pt x="35278" y="1227032"/>
                  </a:lnTo>
                  <a:lnTo>
                    <a:pt x="45847" y="1181536"/>
                  </a:lnTo>
                  <a:lnTo>
                    <a:pt x="57734" y="1136560"/>
                  </a:lnTo>
                  <a:lnTo>
                    <a:pt x="70918" y="1092126"/>
                  </a:lnTo>
                  <a:lnTo>
                    <a:pt x="85376" y="1048256"/>
                  </a:lnTo>
                  <a:lnTo>
                    <a:pt x="101088" y="1004971"/>
                  </a:lnTo>
                  <a:lnTo>
                    <a:pt x="118031" y="962293"/>
                  </a:lnTo>
                  <a:lnTo>
                    <a:pt x="136184" y="920243"/>
                  </a:lnTo>
                  <a:lnTo>
                    <a:pt x="155526" y="878842"/>
                  </a:lnTo>
                  <a:lnTo>
                    <a:pt x="176034" y="838113"/>
                  </a:lnTo>
                  <a:lnTo>
                    <a:pt x="197688" y="798077"/>
                  </a:lnTo>
                  <a:lnTo>
                    <a:pt x="220466" y="758755"/>
                  </a:lnTo>
                  <a:lnTo>
                    <a:pt x="244346" y="720169"/>
                  </a:lnTo>
                  <a:lnTo>
                    <a:pt x="269307" y="682340"/>
                  </a:lnTo>
                  <a:lnTo>
                    <a:pt x="295327" y="645291"/>
                  </a:lnTo>
                  <a:lnTo>
                    <a:pt x="322384" y="609042"/>
                  </a:lnTo>
                  <a:lnTo>
                    <a:pt x="350458" y="573615"/>
                  </a:lnTo>
                  <a:lnTo>
                    <a:pt x="379527" y="539032"/>
                  </a:lnTo>
                  <a:lnTo>
                    <a:pt x="409568" y="505314"/>
                  </a:lnTo>
                  <a:lnTo>
                    <a:pt x="440561" y="472483"/>
                  </a:lnTo>
                  <a:lnTo>
                    <a:pt x="472483" y="440561"/>
                  </a:lnTo>
                  <a:lnTo>
                    <a:pt x="505314" y="409568"/>
                  </a:lnTo>
                  <a:lnTo>
                    <a:pt x="539032" y="379527"/>
                  </a:lnTo>
                  <a:lnTo>
                    <a:pt x="573615" y="350458"/>
                  </a:lnTo>
                  <a:lnTo>
                    <a:pt x="609042" y="322384"/>
                  </a:lnTo>
                  <a:lnTo>
                    <a:pt x="645291" y="295327"/>
                  </a:lnTo>
                  <a:lnTo>
                    <a:pt x="682340" y="269307"/>
                  </a:lnTo>
                  <a:lnTo>
                    <a:pt x="720169" y="244346"/>
                  </a:lnTo>
                  <a:lnTo>
                    <a:pt x="758755" y="220466"/>
                  </a:lnTo>
                  <a:lnTo>
                    <a:pt x="798077" y="197688"/>
                  </a:lnTo>
                  <a:lnTo>
                    <a:pt x="838113" y="176034"/>
                  </a:lnTo>
                  <a:lnTo>
                    <a:pt x="878842" y="155526"/>
                  </a:lnTo>
                  <a:lnTo>
                    <a:pt x="920243" y="136184"/>
                  </a:lnTo>
                  <a:lnTo>
                    <a:pt x="962293" y="118031"/>
                  </a:lnTo>
                  <a:lnTo>
                    <a:pt x="1004971" y="101088"/>
                  </a:lnTo>
                  <a:lnTo>
                    <a:pt x="1048256" y="85376"/>
                  </a:lnTo>
                  <a:lnTo>
                    <a:pt x="1092126" y="70918"/>
                  </a:lnTo>
                  <a:lnTo>
                    <a:pt x="1136560" y="57734"/>
                  </a:lnTo>
                  <a:lnTo>
                    <a:pt x="1181536" y="45847"/>
                  </a:lnTo>
                  <a:lnTo>
                    <a:pt x="1227032" y="35278"/>
                  </a:lnTo>
                  <a:lnTo>
                    <a:pt x="1273027" y="26047"/>
                  </a:lnTo>
                  <a:lnTo>
                    <a:pt x="1319499" y="18178"/>
                  </a:lnTo>
                  <a:lnTo>
                    <a:pt x="1366427" y="11691"/>
                  </a:lnTo>
                  <a:lnTo>
                    <a:pt x="1413789" y="6608"/>
                  </a:lnTo>
                  <a:lnTo>
                    <a:pt x="1461564" y="2951"/>
                  </a:lnTo>
                  <a:lnTo>
                    <a:pt x="1509730" y="741"/>
                  </a:lnTo>
                  <a:lnTo>
                    <a:pt x="1558266" y="0"/>
                  </a:lnTo>
                  <a:lnTo>
                    <a:pt x="1606802" y="741"/>
                  </a:lnTo>
                  <a:lnTo>
                    <a:pt x="1654969" y="2951"/>
                  </a:lnTo>
                  <a:lnTo>
                    <a:pt x="1702745" y="6608"/>
                  </a:lnTo>
                  <a:lnTo>
                    <a:pt x="1750107" y="11691"/>
                  </a:lnTo>
                  <a:lnTo>
                    <a:pt x="1797036" y="18178"/>
                  </a:lnTo>
                  <a:lnTo>
                    <a:pt x="1843509" y="26047"/>
                  </a:lnTo>
                  <a:lnTo>
                    <a:pt x="1889504" y="35278"/>
                  </a:lnTo>
                  <a:lnTo>
                    <a:pt x="1935000" y="45847"/>
                  </a:lnTo>
                  <a:lnTo>
                    <a:pt x="1979976" y="57734"/>
                  </a:lnTo>
                  <a:lnTo>
                    <a:pt x="2024410" y="70918"/>
                  </a:lnTo>
                  <a:lnTo>
                    <a:pt x="2068280" y="85376"/>
                  </a:lnTo>
                  <a:lnTo>
                    <a:pt x="2111565" y="101088"/>
                  </a:lnTo>
                  <a:lnTo>
                    <a:pt x="2154244" y="118031"/>
                  </a:lnTo>
                  <a:lnTo>
                    <a:pt x="2196294" y="136184"/>
                  </a:lnTo>
                  <a:lnTo>
                    <a:pt x="2237695" y="155526"/>
                  </a:lnTo>
                  <a:lnTo>
                    <a:pt x="2278424" y="176034"/>
                  </a:lnTo>
                  <a:lnTo>
                    <a:pt x="2318460" y="197688"/>
                  </a:lnTo>
                  <a:lnTo>
                    <a:pt x="2357782" y="220466"/>
                  </a:lnTo>
                  <a:lnTo>
                    <a:pt x="2396368" y="244346"/>
                  </a:lnTo>
                  <a:lnTo>
                    <a:pt x="2434197" y="269307"/>
                  </a:lnTo>
                  <a:lnTo>
                    <a:pt x="2471246" y="295327"/>
                  </a:lnTo>
                  <a:lnTo>
                    <a:pt x="2507495" y="322384"/>
                  </a:lnTo>
                  <a:lnTo>
                    <a:pt x="2542922" y="350458"/>
                  </a:lnTo>
                  <a:lnTo>
                    <a:pt x="2577505" y="379527"/>
                  </a:lnTo>
                  <a:lnTo>
                    <a:pt x="2611222" y="409568"/>
                  </a:lnTo>
                  <a:lnTo>
                    <a:pt x="2644053" y="440561"/>
                  </a:lnTo>
                  <a:lnTo>
                    <a:pt x="2675976" y="472483"/>
                  </a:lnTo>
                  <a:lnTo>
                    <a:pt x="2706968" y="505314"/>
                  </a:lnTo>
                  <a:lnTo>
                    <a:pt x="2737009" y="539032"/>
                  </a:lnTo>
                  <a:lnTo>
                    <a:pt x="2766078" y="573615"/>
                  </a:lnTo>
                  <a:lnTo>
                    <a:pt x="2794151" y="609042"/>
                  </a:lnTo>
                  <a:lnTo>
                    <a:pt x="2821209" y="645291"/>
                  </a:lnTo>
                  <a:lnTo>
                    <a:pt x="2847228" y="682340"/>
                  </a:lnTo>
                  <a:lnTo>
                    <a:pt x="2872189" y="720169"/>
                  </a:lnTo>
                  <a:lnTo>
                    <a:pt x="2896069" y="758755"/>
                  </a:lnTo>
                  <a:lnTo>
                    <a:pt x="2918847" y="798077"/>
                  </a:lnTo>
                  <a:lnTo>
                    <a:pt x="2940500" y="838113"/>
                  </a:lnTo>
                  <a:lnTo>
                    <a:pt x="2961009" y="878842"/>
                  </a:lnTo>
                  <a:lnTo>
                    <a:pt x="2980350" y="920243"/>
                  </a:lnTo>
                  <a:lnTo>
                    <a:pt x="2998503" y="962293"/>
                  </a:lnTo>
                  <a:lnTo>
                    <a:pt x="3015446" y="1004971"/>
                  </a:lnTo>
                  <a:lnTo>
                    <a:pt x="3031157" y="1048256"/>
                  </a:lnTo>
                  <a:lnTo>
                    <a:pt x="3045615" y="1092126"/>
                  </a:lnTo>
                  <a:lnTo>
                    <a:pt x="3058799" y="1136560"/>
                  </a:lnTo>
                  <a:lnTo>
                    <a:pt x="3070686" y="1181536"/>
                  </a:lnTo>
                  <a:lnTo>
                    <a:pt x="3081255" y="1227032"/>
                  </a:lnTo>
                  <a:lnTo>
                    <a:pt x="3090485" y="1273027"/>
                  </a:lnTo>
                  <a:lnTo>
                    <a:pt x="3098355" y="1319499"/>
                  </a:lnTo>
                  <a:lnTo>
                    <a:pt x="3104841" y="1366427"/>
                  </a:lnTo>
                  <a:lnTo>
                    <a:pt x="3109924" y="1413789"/>
                  </a:lnTo>
                  <a:lnTo>
                    <a:pt x="3113581" y="1461564"/>
                  </a:lnTo>
                  <a:lnTo>
                    <a:pt x="3115791" y="1509730"/>
                  </a:lnTo>
                  <a:lnTo>
                    <a:pt x="3116533" y="1558266"/>
                  </a:lnTo>
                  <a:close/>
                </a:path>
              </a:pathLst>
            </a:custGeom>
            <a:ln w="23559">
              <a:solidFill>
                <a:srgbClr val="DC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2EB97BC9-F1BE-1E2B-07D2-957B1A1D1D2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9005" y="4547861"/>
              <a:ext cx="2226089" cy="2226093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11596AF-B3A6-8010-10A4-77CAA65D589E}"/>
                </a:ext>
              </a:extLst>
            </p:cNvPr>
            <p:cNvSpPr/>
            <p:nvPr/>
          </p:nvSpPr>
          <p:spPr>
            <a:xfrm>
              <a:off x="9579009" y="6781269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473043" y="0"/>
                  </a:moveTo>
                  <a:lnTo>
                    <a:pt x="424676" y="2442"/>
                  </a:lnTo>
                  <a:lnTo>
                    <a:pt x="377707" y="9610"/>
                  </a:lnTo>
                  <a:lnTo>
                    <a:pt x="332372" y="21266"/>
                  </a:lnTo>
                  <a:lnTo>
                    <a:pt x="288911" y="37173"/>
                  </a:lnTo>
                  <a:lnTo>
                    <a:pt x="247560" y="57092"/>
                  </a:lnTo>
                  <a:lnTo>
                    <a:pt x="208558" y="80787"/>
                  </a:lnTo>
                  <a:lnTo>
                    <a:pt x="172141" y="108018"/>
                  </a:lnTo>
                  <a:lnTo>
                    <a:pt x="138549" y="138549"/>
                  </a:lnTo>
                  <a:lnTo>
                    <a:pt x="108018" y="172141"/>
                  </a:lnTo>
                  <a:lnTo>
                    <a:pt x="80787" y="208558"/>
                  </a:lnTo>
                  <a:lnTo>
                    <a:pt x="57092" y="247560"/>
                  </a:lnTo>
                  <a:lnTo>
                    <a:pt x="37173" y="288911"/>
                  </a:lnTo>
                  <a:lnTo>
                    <a:pt x="21266" y="332372"/>
                  </a:lnTo>
                  <a:lnTo>
                    <a:pt x="9610" y="377707"/>
                  </a:lnTo>
                  <a:lnTo>
                    <a:pt x="2442" y="424676"/>
                  </a:lnTo>
                  <a:lnTo>
                    <a:pt x="0" y="473043"/>
                  </a:lnTo>
                  <a:lnTo>
                    <a:pt x="2442" y="521409"/>
                  </a:lnTo>
                  <a:lnTo>
                    <a:pt x="9610" y="568379"/>
                  </a:lnTo>
                  <a:lnTo>
                    <a:pt x="21266" y="613713"/>
                  </a:lnTo>
                  <a:lnTo>
                    <a:pt x="37173" y="657174"/>
                  </a:lnTo>
                  <a:lnTo>
                    <a:pt x="57092" y="698525"/>
                  </a:lnTo>
                  <a:lnTo>
                    <a:pt x="80787" y="737528"/>
                  </a:lnTo>
                  <a:lnTo>
                    <a:pt x="108018" y="773944"/>
                  </a:lnTo>
                  <a:lnTo>
                    <a:pt x="138549" y="807536"/>
                  </a:lnTo>
                  <a:lnTo>
                    <a:pt x="172141" y="838067"/>
                  </a:lnTo>
                  <a:lnTo>
                    <a:pt x="208558" y="865299"/>
                  </a:lnTo>
                  <a:lnTo>
                    <a:pt x="247560" y="888993"/>
                  </a:lnTo>
                  <a:lnTo>
                    <a:pt x="288911" y="908912"/>
                  </a:lnTo>
                  <a:lnTo>
                    <a:pt x="332372" y="924819"/>
                  </a:lnTo>
                  <a:lnTo>
                    <a:pt x="377707" y="936476"/>
                  </a:lnTo>
                  <a:lnTo>
                    <a:pt x="424676" y="943644"/>
                  </a:lnTo>
                  <a:lnTo>
                    <a:pt x="473043" y="946086"/>
                  </a:lnTo>
                  <a:lnTo>
                    <a:pt x="521408" y="943644"/>
                  </a:lnTo>
                  <a:lnTo>
                    <a:pt x="568376" y="936476"/>
                  </a:lnTo>
                  <a:lnTo>
                    <a:pt x="613709" y="924819"/>
                  </a:lnTo>
                  <a:lnTo>
                    <a:pt x="657170" y="908912"/>
                  </a:lnTo>
                  <a:lnTo>
                    <a:pt x="698521" y="888993"/>
                  </a:lnTo>
                  <a:lnTo>
                    <a:pt x="737523" y="865299"/>
                  </a:lnTo>
                  <a:lnTo>
                    <a:pt x="773940" y="838067"/>
                  </a:lnTo>
                  <a:lnTo>
                    <a:pt x="807533" y="807536"/>
                  </a:lnTo>
                  <a:lnTo>
                    <a:pt x="838064" y="773944"/>
                  </a:lnTo>
                  <a:lnTo>
                    <a:pt x="865296" y="737528"/>
                  </a:lnTo>
                  <a:lnTo>
                    <a:pt x="888991" y="698525"/>
                  </a:lnTo>
                  <a:lnTo>
                    <a:pt x="908911" y="657174"/>
                  </a:lnTo>
                  <a:lnTo>
                    <a:pt x="924818" y="613713"/>
                  </a:lnTo>
                  <a:lnTo>
                    <a:pt x="936475" y="568379"/>
                  </a:lnTo>
                  <a:lnTo>
                    <a:pt x="943644" y="521409"/>
                  </a:lnTo>
                  <a:lnTo>
                    <a:pt x="946086" y="473043"/>
                  </a:lnTo>
                  <a:lnTo>
                    <a:pt x="943644" y="424676"/>
                  </a:lnTo>
                  <a:lnTo>
                    <a:pt x="936475" y="377707"/>
                  </a:lnTo>
                  <a:lnTo>
                    <a:pt x="924818" y="332372"/>
                  </a:lnTo>
                  <a:lnTo>
                    <a:pt x="908911" y="288911"/>
                  </a:lnTo>
                  <a:lnTo>
                    <a:pt x="888991" y="247560"/>
                  </a:lnTo>
                  <a:lnTo>
                    <a:pt x="865296" y="208558"/>
                  </a:lnTo>
                  <a:lnTo>
                    <a:pt x="838064" y="172141"/>
                  </a:lnTo>
                  <a:lnTo>
                    <a:pt x="807533" y="138549"/>
                  </a:lnTo>
                  <a:lnTo>
                    <a:pt x="773940" y="108018"/>
                  </a:lnTo>
                  <a:lnTo>
                    <a:pt x="737523" y="80787"/>
                  </a:lnTo>
                  <a:lnTo>
                    <a:pt x="698521" y="57092"/>
                  </a:lnTo>
                  <a:lnTo>
                    <a:pt x="657170" y="37173"/>
                  </a:lnTo>
                  <a:lnTo>
                    <a:pt x="613709" y="21266"/>
                  </a:lnTo>
                  <a:lnTo>
                    <a:pt x="568376" y="9610"/>
                  </a:lnTo>
                  <a:lnTo>
                    <a:pt x="521408" y="2442"/>
                  </a:lnTo>
                  <a:lnTo>
                    <a:pt x="473043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8DB84FE-C964-2E1F-00DB-A8168F14F934}"/>
                </a:ext>
              </a:extLst>
            </p:cNvPr>
            <p:cNvSpPr/>
            <p:nvPr/>
          </p:nvSpPr>
          <p:spPr>
            <a:xfrm>
              <a:off x="9809588" y="7022264"/>
              <a:ext cx="454659" cy="464184"/>
            </a:xfrm>
            <a:custGeom>
              <a:avLst/>
              <a:gdLst/>
              <a:ahLst/>
              <a:cxnLst/>
              <a:rect l="l" t="t" r="r" b="b"/>
              <a:pathLst>
                <a:path w="454659" h="464184">
                  <a:moveTo>
                    <a:pt x="135231" y="0"/>
                  </a:moveTo>
                  <a:lnTo>
                    <a:pt x="0" y="0"/>
                  </a:lnTo>
                  <a:lnTo>
                    <a:pt x="177293" y="258023"/>
                  </a:lnTo>
                  <a:lnTo>
                    <a:pt x="0" y="464101"/>
                  </a:lnTo>
                  <a:lnTo>
                    <a:pt x="40072" y="464101"/>
                  </a:lnTo>
                  <a:lnTo>
                    <a:pt x="195083" y="283907"/>
                  </a:lnTo>
                  <a:lnTo>
                    <a:pt x="231896" y="283907"/>
                  </a:lnTo>
                  <a:lnTo>
                    <a:pt x="54500" y="30156"/>
                  </a:lnTo>
                  <a:lnTo>
                    <a:pt x="155951" y="30156"/>
                  </a:lnTo>
                  <a:lnTo>
                    <a:pt x="135231" y="0"/>
                  </a:lnTo>
                  <a:close/>
                </a:path>
                <a:path w="454659" h="464184">
                  <a:moveTo>
                    <a:pt x="231896" y="283907"/>
                  </a:moveTo>
                  <a:lnTo>
                    <a:pt x="195083" y="283907"/>
                  </a:lnTo>
                  <a:lnTo>
                    <a:pt x="318901" y="464101"/>
                  </a:lnTo>
                  <a:lnTo>
                    <a:pt x="454122" y="464101"/>
                  </a:lnTo>
                  <a:lnTo>
                    <a:pt x="434344" y="435316"/>
                  </a:lnTo>
                  <a:lnTo>
                    <a:pt x="337748" y="435316"/>
                  </a:lnTo>
                  <a:lnTo>
                    <a:pt x="231896" y="283907"/>
                  </a:lnTo>
                  <a:close/>
                </a:path>
                <a:path w="454659" h="464184">
                  <a:moveTo>
                    <a:pt x="155951" y="30156"/>
                  </a:moveTo>
                  <a:lnTo>
                    <a:pt x="116038" y="30156"/>
                  </a:lnTo>
                  <a:lnTo>
                    <a:pt x="399286" y="435316"/>
                  </a:lnTo>
                  <a:lnTo>
                    <a:pt x="434344" y="435316"/>
                  </a:lnTo>
                  <a:lnTo>
                    <a:pt x="270264" y="196517"/>
                  </a:lnTo>
                  <a:lnTo>
                    <a:pt x="292531" y="170633"/>
                  </a:lnTo>
                  <a:lnTo>
                    <a:pt x="252473" y="170633"/>
                  </a:lnTo>
                  <a:lnTo>
                    <a:pt x="155951" y="30156"/>
                  </a:lnTo>
                  <a:close/>
                </a:path>
                <a:path w="454659" h="464184">
                  <a:moveTo>
                    <a:pt x="439326" y="0"/>
                  </a:moveTo>
                  <a:lnTo>
                    <a:pt x="399265" y="0"/>
                  </a:lnTo>
                  <a:lnTo>
                    <a:pt x="252473" y="170633"/>
                  </a:lnTo>
                  <a:lnTo>
                    <a:pt x="292531" y="170633"/>
                  </a:lnTo>
                  <a:lnTo>
                    <a:pt x="439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A82F1070-C549-B229-C3CB-02F516C91289}"/>
              </a:ext>
            </a:extLst>
          </p:cNvPr>
          <p:cNvGrpSpPr/>
          <p:nvPr userDrawn="1"/>
        </p:nvGrpSpPr>
        <p:grpSpPr>
          <a:xfrm>
            <a:off x="12900798" y="4155786"/>
            <a:ext cx="3140710" cy="3571875"/>
            <a:chOff x="12900798" y="4155786"/>
            <a:chExt cx="3140710" cy="3571875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34C566E0-AFEF-021F-F267-5627AAB899AB}"/>
                </a:ext>
              </a:extLst>
            </p:cNvPr>
            <p:cNvSpPr/>
            <p:nvPr/>
          </p:nvSpPr>
          <p:spPr>
            <a:xfrm>
              <a:off x="12912578" y="4167566"/>
              <a:ext cx="3116580" cy="3116580"/>
            </a:xfrm>
            <a:custGeom>
              <a:avLst/>
              <a:gdLst/>
              <a:ahLst/>
              <a:cxnLst/>
              <a:rect l="l" t="t" r="r" b="b"/>
              <a:pathLst>
                <a:path w="3116580" h="3116579">
                  <a:moveTo>
                    <a:pt x="1558266" y="0"/>
                  </a:moveTo>
                  <a:lnTo>
                    <a:pt x="1509730" y="741"/>
                  </a:lnTo>
                  <a:lnTo>
                    <a:pt x="1461564" y="2951"/>
                  </a:lnTo>
                  <a:lnTo>
                    <a:pt x="1413789" y="6608"/>
                  </a:lnTo>
                  <a:lnTo>
                    <a:pt x="1366427" y="11691"/>
                  </a:lnTo>
                  <a:lnTo>
                    <a:pt x="1319499" y="18178"/>
                  </a:lnTo>
                  <a:lnTo>
                    <a:pt x="1273027" y="26047"/>
                  </a:lnTo>
                  <a:lnTo>
                    <a:pt x="1227032" y="35278"/>
                  </a:lnTo>
                  <a:lnTo>
                    <a:pt x="1181536" y="45847"/>
                  </a:lnTo>
                  <a:lnTo>
                    <a:pt x="1136560" y="57734"/>
                  </a:lnTo>
                  <a:lnTo>
                    <a:pt x="1092126" y="70918"/>
                  </a:lnTo>
                  <a:lnTo>
                    <a:pt x="1048256" y="85376"/>
                  </a:lnTo>
                  <a:lnTo>
                    <a:pt x="1004971" y="101088"/>
                  </a:lnTo>
                  <a:lnTo>
                    <a:pt x="962293" y="118031"/>
                  </a:lnTo>
                  <a:lnTo>
                    <a:pt x="920243" y="136184"/>
                  </a:lnTo>
                  <a:lnTo>
                    <a:pt x="878842" y="155526"/>
                  </a:lnTo>
                  <a:lnTo>
                    <a:pt x="838113" y="176034"/>
                  </a:lnTo>
                  <a:lnTo>
                    <a:pt x="798077" y="197688"/>
                  </a:lnTo>
                  <a:lnTo>
                    <a:pt x="758755" y="220466"/>
                  </a:lnTo>
                  <a:lnTo>
                    <a:pt x="720169" y="244346"/>
                  </a:lnTo>
                  <a:lnTo>
                    <a:pt x="682340" y="269307"/>
                  </a:lnTo>
                  <a:lnTo>
                    <a:pt x="645291" y="295327"/>
                  </a:lnTo>
                  <a:lnTo>
                    <a:pt x="609042" y="322384"/>
                  </a:lnTo>
                  <a:lnTo>
                    <a:pt x="573615" y="350458"/>
                  </a:lnTo>
                  <a:lnTo>
                    <a:pt x="539032" y="379527"/>
                  </a:lnTo>
                  <a:lnTo>
                    <a:pt x="505314" y="409568"/>
                  </a:lnTo>
                  <a:lnTo>
                    <a:pt x="472483" y="440561"/>
                  </a:lnTo>
                  <a:lnTo>
                    <a:pt x="440561" y="472483"/>
                  </a:lnTo>
                  <a:lnTo>
                    <a:pt x="409568" y="505314"/>
                  </a:lnTo>
                  <a:lnTo>
                    <a:pt x="379527" y="539032"/>
                  </a:lnTo>
                  <a:lnTo>
                    <a:pt x="350458" y="573615"/>
                  </a:lnTo>
                  <a:lnTo>
                    <a:pt x="322384" y="609042"/>
                  </a:lnTo>
                  <a:lnTo>
                    <a:pt x="295327" y="645291"/>
                  </a:lnTo>
                  <a:lnTo>
                    <a:pt x="269307" y="682340"/>
                  </a:lnTo>
                  <a:lnTo>
                    <a:pt x="244346" y="720169"/>
                  </a:lnTo>
                  <a:lnTo>
                    <a:pt x="220466" y="758755"/>
                  </a:lnTo>
                  <a:lnTo>
                    <a:pt x="197688" y="798077"/>
                  </a:lnTo>
                  <a:lnTo>
                    <a:pt x="176034" y="838113"/>
                  </a:lnTo>
                  <a:lnTo>
                    <a:pt x="155526" y="878842"/>
                  </a:lnTo>
                  <a:lnTo>
                    <a:pt x="136184" y="920243"/>
                  </a:lnTo>
                  <a:lnTo>
                    <a:pt x="118031" y="962293"/>
                  </a:lnTo>
                  <a:lnTo>
                    <a:pt x="101088" y="1004971"/>
                  </a:lnTo>
                  <a:lnTo>
                    <a:pt x="85376" y="1048256"/>
                  </a:lnTo>
                  <a:lnTo>
                    <a:pt x="70918" y="1092126"/>
                  </a:lnTo>
                  <a:lnTo>
                    <a:pt x="57734" y="1136560"/>
                  </a:lnTo>
                  <a:lnTo>
                    <a:pt x="45847" y="1181536"/>
                  </a:lnTo>
                  <a:lnTo>
                    <a:pt x="35278" y="1227032"/>
                  </a:lnTo>
                  <a:lnTo>
                    <a:pt x="26047" y="1273027"/>
                  </a:lnTo>
                  <a:lnTo>
                    <a:pt x="18178" y="1319499"/>
                  </a:lnTo>
                  <a:lnTo>
                    <a:pt x="11691" y="1366427"/>
                  </a:lnTo>
                  <a:lnTo>
                    <a:pt x="6608" y="1413789"/>
                  </a:lnTo>
                  <a:lnTo>
                    <a:pt x="2951" y="1461564"/>
                  </a:lnTo>
                  <a:lnTo>
                    <a:pt x="741" y="1509730"/>
                  </a:lnTo>
                  <a:lnTo>
                    <a:pt x="0" y="1558266"/>
                  </a:lnTo>
                  <a:lnTo>
                    <a:pt x="741" y="1606802"/>
                  </a:lnTo>
                  <a:lnTo>
                    <a:pt x="2951" y="1654968"/>
                  </a:lnTo>
                  <a:lnTo>
                    <a:pt x="6608" y="1702743"/>
                  </a:lnTo>
                  <a:lnTo>
                    <a:pt x="11691" y="1750105"/>
                  </a:lnTo>
                  <a:lnTo>
                    <a:pt x="18178" y="1797033"/>
                  </a:lnTo>
                  <a:lnTo>
                    <a:pt x="26047" y="1843506"/>
                  </a:lnTo>
                  <a:lnTo>
                    <a:pt x="35278" y="1889501"/>
                  </a:lnTo>
                  <a:lnTo>
                    <a:pt x="45847" y="1934997"/>
                  </a:lnTo>
                  <a:lnTo>
                    <a:pt x="57734" y="1979972"/>
                  </a:lnTo>
                  <a:lnTo>
                    <a:pt x="70918" y="2024406"/>
                  </a:lnTo>
                  <a:lnTo>
                    <a:pt x="85376" y="2068276"/>
                  </a:lnTo>
                  <a:lnTo>
                    <a:pt x="101088" y="2111561"/>
                  </a:lnTo>
                  <a:lnTo>
                    <a:pt x="118031" y="2154240"/>
                  </a:lnTo>
                  <a:lnTo>
                    <a:pt x="136184" y="2196290"/>
                  </a:lnTo>
                  <a:lnTo>
                    <a:pt x="155526" y="2237690"/>
                  </a:lnTo>
                  <a:lnTo>
                    <a:pt x="176034" y="2278419"/>
                  </a:lnTo>
                  <a:lnTo>
                    <a:pt x="197688" y="2318456"/>
                  </a:lnTo>
                  <a:lnTo>
                    <a:pt x="220466" y="2357778"/>
                  </a:lnTo>
                  <a:lnTo>
                    <a:pt x="244346" y="2396364"/>
                  </a:lnTo>
                  <a:lnTo>
                    <a:pt x="269307" y="2434192"/>
                  </a:lnTo>
                  <a:lnTo>
                    <a:pt x="295327" y="2471242"/>
                  </a:lnTo>
                  <a:lnTo>
                    <a:pt x="322384" y="2507491"/>
                  </a:lnTo>
                  <a:lnTo>
                    <a:pt x="350458" y="2542917"/>
                  </a:lnTo>
                  <a:lnTo>
                    <a:pt x="379527" y="2577500"/>
                  </a:lnTo>
                  <a:lnTo>
                    <a:pt x="409568" y="2611218"/>
                  </a:lnTo>
                  <a:lnTo>
                    <a:pt x="440561" y="2644049"/>
                  </a:lnTo>
                  <a:lnTo>
                    <a:pt x="472483" y="2675972"/>
                  </a:lnTo>
                  <a:lnTo>
                    <a:pt x="505314" y="2706965"/>
                  </a:lnTo>
                  <a:lnTo>
                    <a:pt x="539032" y="2737006"/>
                  </a:lnTo>
                  <a:lnTo>
                    <a:pt x="573615" y="2766074"/>
                  </a:lnTo>
                  <a:lnTo>
                    <a:pt x="609042" y="2794148"/>
                  </a:lnTo>
                  <a:lnTo>
                    <a:pt x="645291" y="2821206"/>
                  </a:lnTo>
                  <a:lnTo>
                    <a:pt x="682340" y="2847226"/>
                  </a:lnTo>
                  <a:lnTo>
                    <a:pt x="720169" y="2872186"/>
                  </a:lnTo>
                  <a:lnTo>
                    <a:pt x="758755" y="2896067"/>
                  </a:lnTo>
                  <a:lnTo>
                    <a:pt x="798077" y="2918844"/>
                  </a:lnTo>
                  <a:lnTo>
                    <a:pt x="838113" y="2940498"/>
                  </a:lnTo>
                  <a:lnTo>
                    <a:pt x="878842" y="2961007"/>
                  </a:lnTo>
                  <a:lnTo>
                    <a:pt x="920243" y="2980348"/>
                  </a:lnTo>
                  <a:lnTo>
                    <a:pt x="962293" y="2998502"/>
                  </a:lnTo>
                  <a:lnTo>
                    <a:pt x="1004971" y="3015445"/>
                  </a:lnTo>
                  <a:lnTo>
                    <a:pt x="1048256" y="3031156"/>
                  </a:lnTo>
                  <a:lnTo>
                    <a:pt x="1092126" y="3045614"/>
                  </a:lnTo>
                  <a:lnTo>
                    <a:pt x="1136560" y="3058798"/>
                  </a:lnTo>
                  <a:lnTo>
                    <a:pt x="1181536" y="3070685"/>
                  </a:lnTo>
                  <a:lnTo>
                    <a:pt x="1227032" y="3081255"/>
                  </a:lnTo>
                  <a:lnTo>
                    <a:pt x="1273027" y="3090485"/>
                  </a:lnTo>
                  <a:lnTo>
                    <a:pt x="1319499" y="3098354"/>
                  </a:lnTo>
                  <a:lnTo>
                    <a:pt x="1366427" y="3104841"/>
                  </a:lnTo>
                  <a:lnTo>
                    <a:pt x="1413789" y="3109924"/>
                  </a:lnTo>
                  <a:lnTo>
                    <a:pt x="1461564" y="3113581"/>
                  </a:lnTo>
                  <a:lnTo>
                    <a:pt x="1509730" y="3115791"/>
                  </a:lnTo>
                  <a:lnTo>
                    <a:pt x="1558266" y="3116533"/>
                  </a:lnTo>
                  <a:lnTo>
                    <a:pt x="1606802" y="3115791"/>
                  </a:lnTo>
                  <a:lnTo>
                    <a:pt x="1654968" y="3113581"/>
                  </a:lnTo>
                  <a:lnTo>
                    <a:pt x="1702743" y="3109924"/>
                  </a:lnTo>
                  <a:lnTo>
                    <a:pt x="1750105" y="3104841"/>
                  </a:lnTo>
                  <a:lnTo>
                    <a:pt x="1797033" y="3098354"/>
                  </a:lnTo>
                  <a:lnTo>
                    <a:pt x="1843506" y="3090485"/>
                  </a:lnTo>
                  <a:lnTo>
                    <a:pt x="1889501" y="3081255"/>
                  </a:lnTo>
                  <a:lnTo>
                    <a:pt x="1934997" y="3070685"/>
                  </a:lnTo>
                  <a:lnTo>
                    <a:pt x="1979972" y="3058798"/>
                  </a:lnTo>
                  <a:lnTo>
                    <a:pt x="2024406" y="3045614"/>
                  </a:lnTo>
                  <a:lnTo>
                    <a:pt x="2068276" y="3031156"/>
                  </a:lnTo>
                  <a:lnTo>
                    <a:pt x="2111561" y="3015445"/>
                  </a:lnTo>
                  <a:lnTo>
                    <a:pt x="2154240" y="2998502"/>
                  </a:lnTo>
                  <a:lnTo>
                    <a:pt x="2196290" y="2980348"/>
                  </a:lnTo>
                  <a:lnTo>
                    <a:pt x="2237690" y="2961007"/>
                  </a:lnTo>
                  <a:lnTo>
                    <a:pt x="2278419" y="2940498"/>
                  </a:lnTo>
                  <a:lnTo>
                    <a:pt x="2318456" y="2918844"/>
                  </a:lnTo>
                  <a:lnTo>
                    <a:pt x="2357778" y="2896067"/>
                  </a:lnTo>
                  <a:lnTo>
                    <a:pt x="2396364" y="2872186"/>
                  </a:lnTo>
                  <a:lnTo>
                    <a:pt x="2434192" y="2847226"/>
                  </a:lnTo>
                  <a:lnTo>
                    <a:pt x="2471242" y="2821206"/>
                  </a:lnTo>
                  <a:lnTo>
                    <a:pt x="2507491" y="2794148"/>
                  </a:lnTo>
                  <a:lnTo>
                    <a:pt x="2542917" y="2766074"/>
                  </a:lnTo>
                  <a:lnTo>
                    <a:pt x="2577500" y="2737006"/>
                  </a:lnTo>
                  <a:lnTo>
                    <a:pt x="2611218" y="2706965"/>
                  </a:lnTo>
                  <a:lnTo>
                    <a:pt x="2644049" y="2675972"/>
                  </a:lnTo>
                  <a:lnTo>
                    <a:pt x="2675972" y="2644049"/>
                  </a:lnTo>
                  <a:lnTo>
                    <a:pt x="2706965" y="2611218"/>
                  </a:lnTo>
                  <a:lnTo>
                    <a:pt x="2737006" y="2577500"/>
                  </a:lnTo>
                  <a:lnTo>
                    <a:pt x="2766074" y="2542917"/>
                  </a:lnTo>
                  <a:lnTo>
                    <a:pt x="2794148" y="2507491"/>
                  </a:lnTo>
                  <a:lnTo>
                    <a:pt x="2821206" y="2471242"/>
                  </a:lnTo>
                  <a:lnTo>
                    <a:pt x="2847226" y="2434192"/>
                  </a:lnTo>
                  <a:lnTo>
                    <a:pt x="2872186" y="2396364"/>
                  </a:lnTo>
                  <a:lnTo>
                    <a:pt x="2896067" y="2357778"/>
                  </a:lnTo>
                  <a:lnTo>
                    <a:pt x="2918844" y="2318456"/>
                  </a:lnTo>
                  <a:lnTo>
                    <a:pt x="2940498" y="2278419"/>
                  </a:lnTo>
                  <a:lnTo>
                    <a:pt x="2961007" y="2237690"/>
                  </a:lnTo>
                  <a:lnTo>
                    <a:pt x="2980348" y="2196290"/>
                  </a:lnTo>
                  <a:lnTo>
                    <a:pt x="2998502" y="2154240"/>
                  </a:lnTo>
                  <a:lnTo>
                    <a:pt x="3015445" y="2111561"/>
                  </a:lnTo>
                  <a:lnTo>
                    <a:pt x="3031156" y="2068276"/>
                  </a:lnTo>
                  <a:lnTo>
                    <a:pt x="3045614" y="2024406"/>
                  </a:lnTo>
                  <a:lnTo>
                    <a:pt x="3058798" y="1979972"/>
                  </a:lnTo>
                  <a:lnTo>
                    <a:pt x="3070685" y="1934997"/>
                  </a:lnTo>
                  <a:lnTo>
                    <a:pt x="3081255" y="1889501"/>
                  </a:lnTo>
                  <a:lnTo>
                    <a:pt x="3090485" y="1843506"/>
                  </a:lnTo>
                  <a:lnTo>
                    <a:pt x="3098354" y="1797033"/>
                  </a:lnTo>
                  <a:lnTo>
                    <a:pt x="3104841" y="1750105"/>
                  </a:lnTo>
                  <a:lnTo>
                    <a:pt x="3109924" y="1702743"/>
                  </a:lnTo>
                  <a:lnTo>
                    <a:pt x="3113581" y="1654968"/>
                  </a:lnTo>
                  <a:lnTo>
                    <a:pt x="3115791" y="1606802"/>
                  </a:lnTo>
                  <a:lnTo>
                    <a:pt x="3116533" y="1558266"/>
                  </a:lnTo>
                  <a:lnTo>
                    <a:pt x="3115791" y="1509730"/>
                  </a:lnTo>
                  <a:lnTo>
                    <a:pt x="3113581" y="1461564"/>
                  </a:lnTo>
                  <a:lnTo>
                    <a:pt x="3109924" y="1413789"/>
                  </a:lnTo>
                  <a:lnTo>
                    <a:pt x="3104841" y="1366427"/>
                  </a:lnTo>
                  <a:lnTo>
                    <a:pt x="3098354" y="1319499"/>
                  </a:lnTo>
                  <a:lnTo>
                    <a:pt x="3090485" y="1273027"/>
                  </a:lnTo>
                  <a:lnTo>
                    <a:pt x="3081255" y="1227032"/>
                  </a:lnTo>
                  <a:lnTo>
                    <a:pt x="3070685" y="1181536"/>
                  </a:lnTo>
                  <a:lnTo>
                    <a:pt x="3058798" y="1136560"/>
                  </a:lnTo>
                  <a:lnTo>
                    <a:pt x="3045614" y="1092126"/>
                  </a:lnTo>
                  <a:lnTo>
                    <a:pt x="3031156" y="1048256"/>
                  </a:lnTo>
                  <a:lnTo>
                    <a:pt x="3015445" y="1004971"/>
                  </a:lnTo>
                  <a:lnTo>
                    <a:pt x="2998502" y="962293"/>
                  </a:lnTo>
                  <a:lnTo>
                    <a:pt x="2980348" y="920243"/>
                  </a:lnTo>
                  <a:lnTo>
                    <a:pt x="2961007" y="878842"/>
                  </a:lnTo>
                  <a:lnTo>
                    <a:pt x="2940498" y="838113"/>
                  </a:lnTo>
                  <a:lnTo>
                    <a:pt x="2918844" y="798077"/>
                  </a:lnTo>
                  <a:lnTo>
                    <a:pt x="2896067" y="758755"/>
                  </a:lnTo>
                  <a:lnTo>
                    <a:pt x="2872186" y="720169"/>
                  </a:lnTo>
                  <a:lnTo>
                    <a:pt x="2847226" y="682340"/>
                  </a:lnTo>
                  <a:lnTo>
                    <a:pt x="2821206" y="645291"/>
                  </a:lnTo>
                  <a:lnTo>
                    <a:pt x="2794148" y="609042"/>
                  </a:lnTo>
                  <a:lnTo>
                    <a:pt x="2766074" y="573615"/>
                  </a:lnTo>
                  <a:lnTo>
                    <a:pt x="2737006" y="539032"/>
                  </a:lnTo>
                  <a:lnTo>
                    <a:pt x="2706965" y="505314"/>
                  </a:lnTo>
                  <a:lnTo>
                    <a:pt x="2675972" y="472483"/>
                  </a:lnTo>
                  <a:lnTo>
                    <a:pt x="2644049" y="440561"/>
                  </a:lnTo>
                  <a:lnTo>
                    <a:pt x="2611218" y="409568"/>
                  </a:lnTo>
                  <a:lnTo>
                    <a:pt x="2577500" y="379527"/>
                  </a:lnTo>
                  <a:lnTo>
                    <a:pt x="2542917" y="350458"/>
                  </a:lnTo>
                  <a:lnTo>
                    <a:pt x="2507491" y="322384"/>
                  </a:lnTo>
                  <a:lnTo>
                    <a:pt x="2471242" y="295327"/>
                  </a:lnTo>
                  <a:lnTo>
                    <a:pt x="2434192" y="269307"/>
                  </a:lnTo>
                  <a:lnTo>
                    <a:pt x="2396364" y="244346"/>
                  </a:lnTo>
                  <a:lnTo>
                    <a:pt x="2357778" y="220466"/>
                  </a:lnTo>
                  <a:lnTo>
                    <a:pt x="2318456" y="197688"/>
                  </a:lnTo>
                  <a:lnTo>
                    <a:pt x="2278419" y="176034"/>
                  </a:lnTo>
                  <a:lnTo>
                    <a:pt x="2237690" y="155526"/>
                  </a:lnTo>
                  <a:lnTo>
                    <a:pt x="2196290" y="136184"/>
                  </a:lnTo>
                  <a:lnTo>
                    <a:pt x="2154240" y="118031"/>
                  </a:lnTo>
                  <a:lnTo>
                    <a:pt x="2111561" y="101088"/>
                  </a:lnTo>
                  <a:lnTo>
                    <a:pt x="2068276" y="85376"/>
                  </a:lnTo>
                  <a:lnTo>
                    <a:pt x="2024406" y="70918"/>
                  </a:lnTo>
                  <a:lnTo>
                    <a:pt x="1979972" y="57734"/>
                  </a:lnTo>
                  <a:lnTo>
                    <a:pt x="1934997" y="45847"/>
                  </a:lnTo>
                  <a:lnTo>
                    <a:pt x="1889501" y="35278"/>
                  </a:lnTo>
                  <a:lnTo>
                    <a:pt x="1843506" y="26047"/>
                  </a:lnTo>
                  <a:lnTo>
                    <a:pt x="1797033" y="18178"/>
                  </a:lnTo>
                  <a:lnTo>
                    <a:pt x="1750105" y="11691"/>
                  </a:lnTo>
                  <a:lnTo>
                    <a:pt x="1702743" y="6608"/>
                  </a:lnTo>
                  <a:lnTo>
                    <a:pt x="1654968" y="2951"/>
                  </a:lnTo>
                  <a:lnTo>
                    <a:pt x="1606802" y="741"/>
                  </a:lnTo>
                  <a:lnTo>
                    <a:pt x="1558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BA945985-17E4-42B5-C5A6-C00192E49756}"/>
                </a:ext>
              </a:extLst>
            </p:cNvPr>
            <p:cNvSpPr/>
            <p:nvPr/>
          </p:nvSpPr>
          <p:spPr>
            <a:xfrm>
              <a:off x="12912578" y="4167566"/>
              <a:ext cx="3116580" cy="3116580"/>
            </a:xfrm>
            <a:custGeom>
              <a:avLst/>
              <a:gdLst/>
              <a:ahLst/>
              <a:cxnLst/>
              <a:rect l="l" t="t" r="r" b="b"/>
              <a:pathLst>
                <a:path w="3116580" h="3116579">
                  <a:moveTo>
                    <a:pt x="3116533" y="1558266"/>
                  </a:moveTo>
                  <a:lnTo>
                    <a:pt x="3115791" y="1606802"/>
                  </a:lnTo>
                  <a:lnTo>
                    <a:pt x="3113581" y="1654968"/>
                  </a:lnTo>
                  <a:lnTo>
                    <a:pt x="3109924" y="1702743"/>
                  </a:lnTo>
                  <a:lnTo>
                    <a:pt x="3104841" y="1750105"/>
                  </a:lnTo>
                  <a:lnTo>
                    <a:pt x="3098354" y="1797033"/>
                  </a:lnTo>
                  <a:lnTo>
                    <a:pt x="3090485" y="1843506"/>
                  </a:lnTo>
                  <a:lnTo>
                    <a:pt x="3081255" y="1889501"/>
                  </a:lnTo>
                  <a:lnTo>
                    <a:pt x="3070685" y="1934997"/>
                  </a:lnTo>
                  <a:lnTo>
                    <a:pt x="3058798" y="1979972"/>
                  </a:lnTo>
                  <a:lnTo>
                    <a:pt x="3045614" y="2024406"/>
                  </a:lnTo>
                  <a:lnTo>
                    <a:pt x="3031156" y="2068276"/>
                  </a:lnTo>
                  <a:lnTo>
                    <a:pt x="3015445" y="2111561"/>
                  </a:lnTo>
                  <a:lnTo>
                    <a:pt x="2998502" y="2154240"/>
                  </a:lnTo>
                  <a:lnTo>
                    <a:pt x="2980348" y="2196290"/>
                  </a:lnTo>
                  <a:lnTo>
                    <a:pt x="2961007" y="2237690"/>
                  </a:lnTo>
                  <a:lnTo>
                    <a:pt x="2940498" y="2278419"/>
                  </a:lnTo>
                  <a:lnTo>
                    <a:pt x="2918844" y="2318456"/>
                  </a:lnTo>
                  <a:lnTo>
                    <a:pt x="2896067" y="2357778"/>
                  </a:lnTo>
                  <a:lnTo>
                    <a:pt x="2872186" y="2396364"/>
                  </a:lnTo>
                  <a:lnTo>
                    <a:pt x="2847226" y="2434192"/>
                  </a:lnTo>
                  <a:lnTo>
                    <a:pt x="2821206" y="2471242"/>
                  </a:lnTo>
                  <a:lnTo>
                    <a:pt x="2794148" y="2507491"/>
                  </a:lnTo>
                  <a:lnTo>
                    <a:pt x="2766074" y="2542917"/>
                  </a:lnTo>
                  <a:lnTo>
                    <a:pt x="2737006" y="2577500"/>
                  </a:lnTo>
                  <a:lnTo>
                    <a:pt x="2706965" y="2611218"/>
                  </a:lnTo>
                  <a:lnTo>
                    <a:pt x="2675972" y="2644049"/>
                  </a:lnTo>
                  <a:lnTo>
                    <a:pt x="2644049" y="2675972"/>
                  </a:lnTo>
                  <a:lnTo>
                    <a:pt x="2611218" y="2706965"/>
                  </a:lnTo>
                  <a:lnTo>
                    <a:pt x="2577500" y="2737006"/>
                  </a:lnTo>
                  <a:lnTo>
                    <a:pt x="2542917" y="2766074"/>
                  </a:lnTo>
                  <a:lnTo>
                    <a:pt x="2507491" y="2794148"/>
                  </a:lnTo>
                  <a:lnTo>
                    <a:pt x="2471242" y="2821206"/>
                  </a:lnTo>
                  <a:lnTo>
                    <a:pt x="2434192" y="2847226"/>
                  </a:lnTo>
                  <a:lnTo>
                    <a:pt x="2396364" y="2872186"/>
                  </a:lnTo>
                  <a:lnTo>
                    <a:pt x="2357778" y="2896067"/>
                  </a:lnTo>
                  <a:lnTo>
                    <a:pt x="2318456" y="2918844"/>
                  </a:lnTo>
                  <a:lnTo>
                    <a:pt x="2278419" y="2940498"/>
                  </a:lnTo>
                  <a:lnTo>
                    <a:pt x="2237690" y="2961007"/>
                  </a:lnTo>
                  <a:lnTo>
                    <a:pt x="2196290" y="2980348"/>
                  </a:lnTo>
                  <a:lnTo>
                    <a:pt x="2154240" y="2998502"/>
                  </a:lnTo>
                  <a:lnTo>
                    <a:pt x="2111561" y="3015445"/>
                  </a:lnTo>
                  <a:lnTo>
                    <a:pt x="2068276" y="3031156"/>
                  </a:lnTo>
                  <a:lnTo>
                    <a:pt x="2024406" y="3045614"/>
                  </a:lnTo>
                  <a:lnTo>
                    <a:pt x="1979972" y="3058798"/>
                  </a:lnTo>
                  <a:lnTo>
                    <a:pt x="1934997" y="3070685"/>
                  </a:lnTo>
                  <a:lnTo>
                    <a:pt x="1889501" y="3081255"/>
                  </a:lnTo>
                  <a:lnTo>
                    <a:pt x="1843506" y="3090485"/>
                  </a:lnTo>
                  <a:lnTo>
                    <a:pt x="1797033" y="3098354"/>
                  </a:lnTo>
                  <a:lnTo>
                    <a:pt x="1750105" y="3104841"/>
                  </a:lnTo>
                  <a:lnTo>
                    <a:pt x="1702743" y="3109924"/>
                  </a:lnTo>
                  <a:lnTo>
                    <a:pt x="1654968" y="3113581"/>
                  </a:lnTo>
                  <a:lnTo>
                    <a:pt x="1606802" y="3115791"/>
                  </a:lnTo>
                  <a:lnTo>
                    <a:pt x="1558266" y="3116533"/>
                  </a:lnTo>
                  <a:lnTo>
                    <a:pt x="1509730" y="3115791"/>
                  </a:lnTo>
                  <a:lnTo>
                    <a:pt x="1461564" y="3113581"/>
                  </a:lnTo>
                  <a:lnTo>
                    <a:pt x="1413789" y="3109924"/>
                  </a:lnTo>
                  <a:lnTo>
                    <a:pt x="1366427" y="3104841"/>
                  </a:lnTo>
                  <a:lnTo>
                    <a:pt x="1319499" y="3098354"/>
                  </a:lnTo>
                  <a:lnTo>
                    <a:pt x="1273027" y="3090485"/>
                  </a:lnTo>
                  <a:lnTo>
                    <a:pt x="1227032" y="3081255"/>
                  </a:lnTo>
                  <a:lnTo>
                    <a:pt x="1181536" y="3070685"/>
                  </a:lnTo>
                  <a:lnTo>
                    <a:pt x="1136560" y="3058798"/>
                  </a:lnTo>
                  <a:lnTo>
                    <a:pt x="1092126" y="3045614"/>
                  </a:lnTo>
                  <a:lnTo>
                    <a:pt x="1048256" y="3031156"/>
                  </a:lnTo>
                  <a:lnTo>
                    <a:pt x="1004971" y="3015445"/>
                  </a:lnTo>
                  <a:lnTo>
                    <a:pt x="962293" y="2998502"/>
                  </a:lnTo>
                  <a:lnTo>
                    <a:pt x="920243" y="2980348"/>
                  </a:lnTo>
                  <a:lnTo>
                    <a:pt x="878842" y="2961007"/>
                  </a:lnTo>
                  <a:lnTo>
                    <a:pt x="838113" y="2940498"/>
                  </a:lnTo>
                  <a:lnTo>
                    <a:pt x="798077" y="2918844"/>
                  </a:lnTo>
                  <a:lnTo>
                    <a:pt x="758755" y="2896067"/>
                  </a:lnTo>
                  <a:lnTo>
                    <a:pt x="720169" y="2872186"/>
                  </a:lnTo>
                  <a:lnTo>
                    <a:pt x="682340" y="2847226"/>
                  </a:lnTo>
                  <a:lnTo>
                    <a:pt x="645291" y="2821206"/>
                  </a:lnTo>
                  <a:lnTo>
                    <a:pt x="609042" y="2794148"/>
                  </a:lnTo>
                  <a:lnTo>
                    <a:pt x="573615" y="2766074"/>
                  </a:lnTo>
                  <a:lnTo>
                    <a:pt x="539032" y="2737006"/>
                  </a:lnTo>
                  <a:lnTo>
                    <a:pt x="505314" y="2706965"/>
                  </a:lnTo>
                  <a:lnTo>
                    <a:pt x="472483" y="2675972"/>
                  </a:lnTo>
                  <a:lnTo>
                    <a:pt x="440561" y="2644049"/>
                  </a:lnTo>
                  <a:lnTo>
                    <a:pt x="409568" y="2611218"/>
                  </a:lnTo>
                  <a:lnTo>
                    <a:pt x="379527" y="2577500"/>
                  </a:lnTo>
                  <a:lnTo>
                    <a:pt x="350458" y="2542917"/>
                  </a:lnTo>
                  <a:lnTo>
                    <a:pt x="322384" y="2507491"/>
                  </a:lnTo>
                  <a:lnTo>
                    <a:pt x="295327" y="2471242"/>
                  </a:lnTo>
                  <a:lnTo>
                    <a:pt x="269307" y="2434192"/>
                  </a:lnTo>
                  <a:lnTo>
                    <a:pt x="244346" y="2396364"/>
                  </a:lnTo>
                  <a:lnTo>
                    <a:pt x="220466" y="2357778"/>
                  </a:lnTo>
                  <a:lnTo>
                    <a:pt x="197688" y="2318456"/>
                  </a:lnTo>
                  <a:lnTo>
                    <a:pt x="176034" y="2278419"/>
                  </a:lnTo>
                  <a:lnTo>
                    <a:pt x="155526" y="2237690"/>
                  </a:lnTo>
                  <a:lnTo>
                    <a:pt x="136184" y="2196290"/>
                  </a:lnTo>
                  <a:lnTo>
                    <a:pt x="118031" y="2154240"/>
                  </a:lnTo>
                  <a:lnTo>
                    <a:pt x="101088" y="2111561"/>
                  </a:lnTo>
                  <a:lnTo>
                    <a:pt x="85376" y="2068276"/>
                  </a:lnTo>
                  <a:lnTo>
                    <a:pt x="70918" y="2024406"/>
                  </a:lnTo>
                  <a:lnTo>
                    <a:pt x="57734" y="1979972"/>
                  </a:lnTo>
                  <a:lnTo>
                    <a:pt x="45847" y="1934997"/>
                  </a:lnTo>
                  <a:lnTo>
                    <a:pt x="35278" y="1889501"/>
                  </a:lnTo>
                  <a:lnTo>
                    <a:pt x="26047" y="1843506"/>
                  </a:lnTo>
                  <a:lnTo>
                    <a:pt x="18178" y="1797033"/>
                  </a:lnTo>
                  <a:lnTo>
                    <a:pt x="11691" y="1750105"/>
                  </a:lnTo>
                  <a:lnTo>
                    <a:pt x="6608" y="1702743"/>
                  </a:lnTo>
                  <a:lnTo>
                    <a:pt x="2951" y="1654968"/>
                  </a:lnTo>
                  <a:lnTo>
                    <a:pt x="741" y="1606802"/>
                  </a:lnTo>
                  <a:lnTo>
                    <a:pt x="0" y="1558266"/>
                  </a:lnTo>
                  <a:lnTo>
                    <a:pt x="741" y="1509730"/>
                  </a:lnTo>
                  <a:lnTo>
                    <a:pt x="2951" y="1461564"/>
                  </a:lnTo>
                  <a:lnTo>
                    <a:pt x="6608" y="1413789"/>
                  </a:lnTo>
                  <a:lnTo>
                    <a:pt x="11691" y="1366427"/>
                  </a:lnTo>
                  <a:lnTo>
                    <a:pt x="18178" y="1319499"/>
                  </a:lnTo>
                  <a:lnTo>
                    <a:pt x="26047" y="1273027"/>
                  </a:lnTo>
                  <a:lnTo>
                    <a:pt x="35278" y="1227032"/>
                  </a:lnTo>
                  <a:lnTo>
                    <a:pt x="45847" y="1181536"/>
                  </a:lnTo>
                  <a:lnTo>
                    <a:pt x="57734" y="1136560"/>
                  </a:lnTo>
                  <a:lnTo>
                    <a:pt x="70918" y="1092126"/>
                  </a:lnTo>
                  <a:lnTo>
                    <a:pt x="85376" y="1048256"/>
                  </a:lnTo>
                  <a:lnTo>
                    <a:pt x="101088" y="1004971"/>
                  </a:lnTo>
                  <a:lnTo>
                    <a:pt x="118031" y="962293"/>
                  </a:lnTo>
                  <a:lnTo>
                    <a:pt x="136184" y="920243"/>
                  </a:lnTo>
                  <a:lnTo>
                    <a:pt x="155526" y="878842"/>
                  </a:lnTo>
                  <a:lnTo>
                    <a:pt x="176034" y="838113"/>
                  </a:lnTo>
                  <a:lnTo>
                    <a:pt x="197688" y="798077"/>
                  </a:lnTo>
                  <a:lnTo>
                    <a:pt x="220466" y="758755"/>
                  </a:lnTo>
                  <a:lnTo>
                    <a:pt x="244346" y="720169"/>
                  </a:lnTo>
                  <a:lnTo>
                    <a:pt x="269307" y="682340"/>
                  </a:lnTo>
                  <a:lnTo>
                    <a:pt x="295327" y="645291"/>
                  </a:lnTo>
                  <a:lnTo>
                    <a:pt x="322384" y="609042"/>
                  </a:lnTo>
                  <a:lnTo>
                    <a:pt x="350458" y="573615"/>
                  </a:lnTo>
                  <a:lnTo>
                    <a:pt x="379527" y="539032"/>
                  </a:lnTo>
                  <a:lnTo>
                    <a:pt x="409568" y="505314"/>
                  </a:lnTo>
                  <a:lnTo>
                    <a:pt x="440561" y="472483"/>
                  </a:lnTo>
                  <a:lnTo>
                    <a:pt x="472483" y="440561"/>
                  </a:lnTo>
                  <a:lnTo>
                    <a:pt x="505314" y="409568"/>
                  </a:lnTo>
                  <a:lnTo>
                    <a:pt x="539032" y="379527"/>
                  </a:lnTo>
                  <a:lnTo>
                    <a:pt x="573615" y="350458"/>
                  </a:lnTo>
                  <a:lnTo>
                    <a:pt x="609042" y="322384"/>
                  </a:lnTo>
                  <a:lnTo>
                    <a:pt x="645291" y="295327"/>
                  </a:lnTo>
                  <a:lnTo>
                    <a:pt x="682340" y="269307"/>
                  </a:lnTo>
                  <a:lnTo>
                    <a:pt x="720169" y="244346"/>
                  </a:lnTo>
                  <a:lnTo>
                    <a:pt x="758755" y="220466"/>
                  </a:lnTo>
                  <a:lnTo>
                    <a:pt x="798077" y="197688"/>
                  </a:lnTo>
                  <a:lnTo>
                    <a:pt x="838113" y="176034"/>
                  </a:lnTo>
                  <a:lnTo>
                    <a:pt x="878842" y="155526"/>
                  </a:lnTo>
                  <a:lnTo>
                    <a:pt x="920243" y="136184"/>
                  </a:lnTo>
                  <a:lnTo>
                    <a:pt x="962293" y="118031"/>
                  </a:lnTo>
                  <a:lnTo>
                    <a:pt x="1004971" y="101088"/>
                  </a:lnTo>
                  <a:lnTo>
                    <a:pt x="1048256" y="85376"/>
                  </a:lnTo>
                  <a:lnTo>
                    <a:pt x="1092126" y="70918"/>
                  </a:lnTo>
                  <a:lnTo>
                    <a:pt x="1136560" y="57734"/>
                  </a:lnTo>
                  <a:lnTo>
                    <a:pt x="1181536" y="45847"/>
                  </a:lnTo>
                  <a:lnTo>
                    <a:pt x="1227032" y="35278"/>
                  </a:lnTo>
                  <a:lnTo>
                    <a:pt x="1273027" y="26047"/>
                  </a:lnTo>
                  <a:lnTo>
                    <a:pt x="1319499" y="18178"/>
                  </a:lnTo>
                  <a:lnTo>
                    <a:pt x="1366427" y="11691"/>
                  </a:lnTo>
                  <a:lnTo>
                    <a:pt x="1413789" y="6608"/>
                  </a:lnTo>
                  <a:lnTo>
                    <a:pt x="1461564" y="2951"/>
                  </a:lnTo>
                  <a:lnTo>
                    <a:pt x="1509730" y="741"/>
                  </a:lnTo>
                  <a:lnTo>
                    <a:pt x="1558266" y="0"/>
                  </a:lnTo>
                  <a:lnTo>
                    <a:pt x="1606802" y="741"/>
                  </a:lnTo>
                  <a:lnTo>
                    <a:pt x="1654968" y="2951"/>
                  </a:lnTo>
                  <a:lnTo>
                    <a:pt x="1702743" y="6608"/>
                  </a:lnTo>
                  <a:lnTo>
                    <a:pt x="1750105" y="11691"/>
                  </a:lnTo>
                  <a:lnTo>
                    <a:pt x="1797033" y="18178"/>
                  </a:lnTo>
                  <a:lnTo>
                    <a:pt x="1843506" y="26047"/>
                  </a:lnTo>
                  <a:lnTo>
                    <a:pt x="1889501" y="35278"/>
                  </a:lnTo>
                  <a:lnTo>
                    <a:pt x="1934997" y="45847"/>
                  </a:lnTo>
                  <a:lnTo>
                    <a:pt x="1979972" y="57734"/>
                  </a:lnTo>
                  <a:lnTo>
                    <a:pt x="2024406" y="70918"/>
                  </a:lnTo>
                  <a:lnTo>
                    <a:pt x="2068276" y="85376"/>
                  </a:lnTo>
                  <a:lnTo>
                    <a:pt x="2111561" y="101088"/>
                  </a:lnTo>
                  <a:lnTo>
                    <a:pt x="2154240" y="118031"/>
                  </a:lnTo>
                  <a:lnTo>
                    <a:pt x="2196290" y="136184"/>
                  </a:lnTo>
                  <a:lnTo>
                    <a:pt x="2237690" y="155526"/>
                  </a:lnTo>
                  <a:lnTo>
                    <a:pt x="2278419" y="176034"/>
                  </a:lnTo>
                  <a:lnTo>
                    <a:pt x="2318456" y="197688"/>
                  </a:lnTo>
                  <a:lnTo>
                    <a:pt x="2357778" y="220466"/>
                  </a:lnTo>
                  <a:lnTo>
                    <a:pt x="2396364" y="244346"/>
                  </a:lnTo>
                  <a:lnTo>
                    <a:pt x="2434192" y="269307"/>
                  </a:lnTo>
                  <a:lnTo>
                    <a:pt x="2471242" y="295327"/>
                  </a:lnTo>
                  <a:lnTo>
                    <a:pt x="2507491" y="322384"/>
                  </a:lnTo>
                  <a:lnTo>
                    <a:pt x="2542917" y="350458"/>
                  </a:lnTo>
                  <a:lnTo>
                    <a:pt x="2577500" y="379527"/>
                  </a:lnTo>
                  <a:lnTo>
                    <a:pt x="2611218" y="409568"/>
                  </a:lnTo>
                  <a:lnTo>
                    <a:pt x="2644049" y="440561"/>
                  </a:lnTo>
                  <a:lnTo>
                    <a:pt x="2675972" y="472483"/>
                  </a:lnTo>
                  <a:lnTo>
                    <a:pt x="2706965" y="505314"/>
                  </a:lnTo>
                  <a:lnTo>
                    <a:pt x="2737006" y="539032"/>
                  </a:lnTo>
                  <a:lnTo>
                    <a:pt x="2766074" y="573615"/>
                  </a:lnTo>
                  <a:lnTo>
                    <a:pt x="2794148" y="609042"/>
                  </a:lnTo>
                  <a:lnTo>
                    <a:pt x="2821206" y="645291"/>
                  </a:lnTo>
                  <a:lnTo>
                    <a:pt x="2847226" y="682340"/>
                  </a:lnTo>
                  <a:lnTo>
                    <a:pt x="2872186" y="720169"/>
                  </a:lnTo>
                  <a:lnTo>
                    <a:pt x="2896067" y="758755"/>
                  </a:lnTo>
                  <a:lnTo>
                    <a:pt x="2918844" y="798077"/>
                  </a:lnTo>
                  <a:lnTo>
                    <a:pt x="2940498" y="838113"/>
                  </a:lnTo>
                  <a:lnTo>
                    <a:pt x="2961007" y="878842"/>
                  </a:lnTo>
                  <a:lnTo>
                    <a:pt x="2980348" y="920243"/>
                  </a:lnTo>
                  <a:lnTo>
                    <a:pt x="2998502" y="962293"/>
                  </a:lnTo>
                  <a:lnTo>
                    <a:pt x="3015445" y="1004971"/>
                  </a:lnTo>
                  <a:lnTo>
                    <a:pt x="3031156" y="1048256"/>
                  </a:lnTo>
                  <a:lnTo>
                    <a:pt x="3045614" y="1092126"/>
                  </a:lnTo>
                  <a:lnTo>
                    <a:pt x="3058798" y="1136560"/>
                  </a:lnTo>
                  <a:lnTo>
                    <a:pt x="3070685" y="1181536"/>
                  </a:lnTo>
                  <a:lnTo>
                    <a:pt x="3081255" y="1227032"/>
                  </a:lnTo>
                  <a:lnTo>
                    <a:pt x="3090485" y="1273027"/>
                  </a:lnTo>
                  <a:lnTo>
                    <a:pt x="3098354" y="1319499"/>
                  </a:lnTo>
                  <a:lnTo>
                    <a:pt x="3104841" y="1366427"/>
                  </a:lnTo>
                  <a:lnTo>
                    <a:pt x="3109924" y="1413789"/>
                  </a:lnTo>
                  <a:lnTo>
                    <a:pt x="3113581" y="1461564"/>
                  </a:lnTo>
                  <a:lnTo>
                    <a:pt x="3115791" y="1509730"/>
                  </a:lnTo>
                  <a:lnTo>
                    <a:pt x="3116533" y="1558266"/>
                  </a:lnTo>
                  <a:close/>
                </a:path>
              </a:pathLst>
            </a:custGeom>
            <a:ln w="23559">
              <a:solidFill>
                <a:srgbClr val="DC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A81F9FF9-4C1F-3751-561C-62654C78A3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57802" y="4547861"/>
              <a:ext cx="2226089" cy="2226093"/>
            </a:xfrm>
            <a:prstGeom prst="rect">
              <a:avLst/>
            </a:prstGeom>
          </p:spPr>
        </p:pic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B46FDA52-67D2-D5EB-4026-DAE24921E8EB}"/>
                </a:ext>
              </a:extLst>
            </p:cNvPr>
            <p:cNvSpPr/>
            <p:nvPr/>
          </p:nvSpPr>
          <p:spPr>
            <a:xfrm>
              <a:off x="13997804" y="6781269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473043" y="0"/>
                  </a:moveTo>
                  <a:lnTo>
                    <a:pt x="424676" y="2442"/>
                  </a:lnTo>
                  <a:lnTo>
                    <a:pt x="377707" y="9610"/>
                  </a:lnTo>
                  <a:lnTo>
                    <a:pt x="332372" y="21266"/>
                  </a:lnTo>
                  <a:lnTo>
                    <a:pt x="288911" y="37173"/>
                  </a:lnTo>
                  <a:lnTo>
                    <a:pt x="247560" y="57092"/>
                  </a:lnTo>
                  <a:lnTo>
                    <a:pt x="208558" y="80787"/>
                  </a:lnTo>
                  <a:lnTo>
                    <a:pt x="172141" y="108018"/>
                  </a:lnTo>
                  <a:lnTo>
                    <a:pt x="138549" y="138549"/>
                  </a:lnTo>
                  <a:lnTo>
                    <a:pt x="108018" y="172141"/>
                  </a:lnTo>
                  <a:lnTo>
                    <a:pt x="80787" y="208558"/>
                  </a:lnTo>
                  <a:lnTo>
                    <a:pt x="57092" y="247560"/>
                  </a:lnTo>
                  <a:lnTo>
                    <a:pt x="37173" y="288911"/>
                  </a:lnTo>
                  <a:lnTo>
                    <a:pt x="21266" y="332372"/>
                  </a:lnTo>
                  <a:lnTo>
                    <a:pt x="9610" y="377707"/>
                  </a:lnTo>
                  <a:lnTo>
                    <a:pt x="2442" y="424676"/>
                  </a:lnTo>
                  <a:lnTo>
                    <a:pt x="0" y="473043"/>
                  </a:lnTo>
                  <a:lnTo>
                    <a:pt x="2442" y="521409"/>
                  </a:lnTo>
                  <a:lnTo>
                    <a:pt x="9610" y="568379"/>
                  </a:lnTo>
                  <a:lnTo>
                    <a:pt x="21266" y="613713"/>
                  </a:lnTo>
                  <a:lnTo>
                    <a:pt x="37173" y="657174"/>
                  </a:lnTo>
                  <a:lnTo>
                    <a:pt x="57092" y="698525"/>
                  </a:lnTo>
                  <a:lnTo>
                    <a:pt x="80787" y="737528"/>
                  </a:lnTo>
                  <a:lnTo>
                    <a:pt x="108018" y="773944"/>
                  </a:lnTo>
                  <a:lnTo>
                    <a:pt x="138549" y="807536"/>
                  </a:lnTo>
                  <a:lnTo>
                    <a:pt x="172141" y="838067"/>
                  </a:lnTo>
                  <a:lnTo>
                    <a:pt x="208558" y="865299"/>
                  </a:lnTo>
                  <a:lnTo>
                    <a:pt x="247560" y="888993"/>
                  </a:lnTo>
                  <a:lnTo>
                    <a:pt x="288911" y="908912"/>
                  </a:lnTo>
                  <a:lnTo>
                    <a:pt x="332372" y="924819"/>
                  </a:lnTo>
                  <a:lnTo>
                    <a:pt x="377707" y="936476"/>
                  </a:lnTo>
                  <a:lnTo>
                    <a:pt x="424676" y="943644"/>
                  </a:lnTo>
                  <a:lnTo>
                    <a:pt x="473043" y="946086"/>
                  </a:lnTo>
                  <a:lnTo>
                    <a:pt x="521408" y="943644"/>
                  </a:lnTo>
                  <a:lnTo>
                    <a:pt x="568376" y="936476"/>
                  </a:lnTo>
                  <a:lnTo>
                    <a:pt x="613709" y="924819"/>
                  </a:lnTo>
                  <a:lnTo>
                    <a:pt x="657170" y="908912"/>
                  </a:lnTo>
                  <a:lnTo>
                    <a:pt x="698521" y="888993"/>
                  </a:lnTo>
                  <a:lnTo>
                    <a:pt x="737523" y="865299"/>
                  </a:lnTo>
                  <a:lnTo>
                    <a:pt x="773940" y="838067"/>
                  </a:lnTo>
                  <a:lnTo>
                    <a:pt x="807533" y="807536"/>
                  </a:lnTo>
                  <a:lnTo>
                    <a:pt x="838064" y="773944"/>
                  </a:lnTo>
                  <a:lnTo>
                    <a:pt x="865296" y="737528"/>
                  </a:lnTo>
                  <a:lnTo>
                    <a:pt x="888991" y="698525"/>
                  </a:lnTo>
                  <a:lnTo>
                    <a:pt x="908911" y="657174"/>
                  </a:lnTo>
                  <a:lnTo>
                    <a:pt x="924818" y="613713"/>
                  </a:lnTo>
                  <a:lnTo>
                    <a:pt x="936475" y="568379"/>
                  </a:lnTo>
                  <a:lnTo>
                    <a:pt x="943644" y="521409"/>
                  </a:lnTo>
                  <a:lnTo>
                    <a:pt x="946086" y="473043"/>
                  </a:lnTo>
                  <a:lnTo>
                    <a:pt x="943644" y="424676"/>
                  </a:lnTo>
                  <a:lnTo>
                    <a:pt x="936475" y="377707"/>
                  </a:lnTo>
                  <a:lnTo>
                    <a:pt x="924818" y="332372"/>
                  </a:lnTo>
                  <a:lnTo>
                    <a:pt x="908911" y="288911"/>
                  </a:lnTo>
                  <a:lnTo>
                    <a:pt x="888991" y="247560"/>
                  </a:lnTo>
                  <a:lnTo>
                    <a:pt x="865296" y="208558"/>
                  </a:lnTo>
                  <a:lnTo>
                    <a:pt x="838064" y="172141"/>
                  </a:lnTo>
                  <a:lnTo>
                    <a:pt x="807533" y="138549"/>
                  </a:lnTo>
                  <a:lnTo>
                    <a:pt x="773940" y="108018"/>
                  </a:lnTo>
                  <a:lnTo>
                    <a:pt x="737523" y="80787"/>
                  </a:lnTo>
                  <a:lnTo>
                    <a:pt x="698521" y="57092"/>
                  </a:lnTo>
                  <a:lnTo>
                    <a:pt x="657170" y="37173"/>
                  </a:lnTo>
                  <a:lnTo>
                    <a:pt x="613709" y="21266"/>
                  </a:lnTo>
                  <a:lnTo>
                    <a:pt x="568376" y="9610"/>
                  </a:lnTo>
                  <a:lnTo>
                    <a:pt x="521408" y="2442"/>
                  </a:lnTo>
                  <a:lnTo>
                    <a:pt x="473043" y="0"/>
                  </a:lnTo>
                  <a:close/>
                </a:path>
              </a:pathLst>
            </a:custGeom>
            <a:solidFill>
              <a:srgbClr val="46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2A2E98EE-02DB-AE04-E71B-33E79B652B5E}"/>
                </a:ext>
              </a:extLst>
            </p:cNvPr>
            <p:cNvSpPr/>
            <p:nvPr/>
          </p:nvSpPr>
          <p:spPr>
            <a:xfrm>
              <a:off x="14248106" y="7033454"/>
              <a:ext cx="523875" cy="445770"/>
            </a:xfrm>
            <a:custGeom>
              <a:avLst/>
              <a:gdLst/>
              <a:ahLst/>
              <a:cxnLst/>
              <a:rect l="l" t="t" r="r" b="b"/>
              <a:pathLst>
                <a:path w="523875" h="445770">
                  <a:moveTo>
                    <a:pt x="493608" y="385757"/>
                  </a:moveTo>
                  <a:lnTo>
                    <a:pt x="482661" y="387523"/>
                  </a:lnTo>
                  <a:lnTo>
                    <a:pt x="473071" y="393620"/>
                  </a:lnTo>
                  <a:lnTo>
                    <a:pt x="466281" y="403225"/>
                  </a:lnTo>
                  <a:lnTo>
                    <a:pt x="463734" y="415516"/>
                  </a:lnTo>
                  <a:lnTo>
                    <a:pt x="465859" y="425997"/>
                  </a:lnTo>
                  <a:lnTo>
                    <a:pt x="465968" y="426531"/>
                  </a:lnTo>
                  <a:lnTo>
                    <a:pt x="466072" y="427043"/>
                  </a:lnTo>
                  <a:lnTo>
                    <a:pt x="472405" y="436359"/>
                  </a:lnTo>
                  <a:lnTo>
                    <a:pt x="481835" y="442669"/>
                  </a:lnTo>
                  <a:lnTo>
                    <a:pt x="493461" y="445180"/>
                  </a:lnTo>
                  <a:lnTo>
                    <a:pt x="504046" y="443347"/>
                  </a:lnTo>
                  <a:lnTo>
                    <a:pt x="505168" y="442669"/>
                  </a:lnTo>
                  <a:lnTo>
                    <a:pt x="493580" y="442669"/>
                  </a:lnTo>
                  <a:lnTo>
                    <a:pt x="482910" y="440401"/>
                  </a:lnTo>
                  <a:lnTo>
                    <a:pt x="474338" y="434529"/>
                  </a:lnTo>
                  <a:lnTo>
                    <a:pt x="468637" y="425997"/>
                  </a:lnTo>
                  <a:lnTo>
                    <a:pt x="468219" y="424154"/>
                  </a:lnTo>
                  <a:lnTo>
                    <a:pt x="466488" y="415516"/>
                  </a:lnTo>
                  <a:lnTo>
                    <a:pt x="466591" y="414709"/>
                  </a:lnTo>
                  <a:lnTo>
                    <a:pt x="468624" y="404893"/>
                  </a:lnTo>
                  <a:lnTo>
                    <a:pt x="468657" y="404729"/>
                  </a:lnTo>
                  <a:lnTo>
                    <a:pt x="474600" y="395978"/>
                  </a:lnTo>
                  <a:lnTo>
                    <a:pt x="483319" y="390072"/>
                  </a:lnTo>
                  <a:lnTo>
                    <a:pt x="493533" y="388040"/>
                  </a:lnTo>
                  <a:lnTo>
                    <a:pt x="505449" y="388040"/>
                  </a:lnTo>
                  <a:lnTo>
                    <a:pt x="493608" y="385757"/>
                  </a:lnTo>
                  <a:close/>
                </a:path>
                <a:path w="523875" h="445770">
                  <a:moveTo>
                    <a:pt x="505449" y="388040"/>
                  </a:moveTo>
                  <a:lnTo>
                    <a:pt x="494136" y="388040"/>
                  </a:lnTo>
                  <a:lnTo>
                    <a:pt x="504285" y="390253"/>
                  </a:lnTo>
                  <a:lnTo>
                    <a:pt x="512882" y="396205"/>
                  </a:lnTo>
                  <a:lnTo>
                    <a:pt x="518609" y="404729"/>
                  </a:lnTo>
                  <a:lnTo>
                    <a:pt x="518718" y="404893"/>
                  </a:lnTo>
                  <a:lnTo>
                    <a:pt x="520460" y="413369"/>
                  </a:lnTo>
                  <a:lnTo>
                    <a:pt x="520587" y="413987"/>
                  </a:lnTo>
                  <a:lnTo>
                    <a:pt x="520648" y="414280"/>
                  </a:lnTo>
                  <a:lnTo>
                    <a:pt x="520736" y="414709"/>
                  </a:lnTo>
                  <a:lnTo>
                    <a:pt x="493245" y="442669"/>
                  </a:lnTo>
                  <a:lnTo>
                    <a:pt x="505168" y="442669"/>
                  </a:lnTo>
                  <a:lnTo>
                    <a:pt x="513688" y="437525"/>
                  </a:lnTo>
                  <a:lnTo>
                    <a:pt x="520743" y="428099"/>
                  </a:lnTo>
                  <a:lnTo>
                    <a:pt x="523551" y="415516"/>
                  </a:lnTo>
                  <a:lnTo>
                    <a:pt x="523423" y="414709"/>
                  </a:lnTo>
                  <a:lnTo>
                    <a:pt x="521390" y="404019"/>
                  </a:lnTo>
                  <a:lnTo>
                    <a:pt x="521341" y="403764"/>
                  </a:lnTo>
                  <a:lnTo>
                    <a:pt x="514998" y="394334"/>
                  </a:lnTo>
                  <a:lnTo>
                    <a:pt x="505449" y="388040"/>
                  </a:lnTo>
                  <a:close/>
                </a:path>
                <a:path w="523875" h="445770">
                  <a:moveTo>
                    <a:pt x="500225" y="416280"/>
                  </a:moveTo>
                  <a:lnTo>
                    <a:pt x="491681" y="416280"/>
                  </a:lnTo>
                  <a:lnTo>
                    <a:pt x="493660" y="417191"/>
                  </a:lnTo>
                  <a:lnTo>
                    <a:pt x="496853" y="422940"/>
                  </a:lnTo>
                  <a:lnTo>
                    <a:pt x="498759" y="425997"/>
                  </a:lnTo>
                  <a:lnTo>
                    <a:pt x="501796" y="429997"/>
                  </a:lnTo>
                  <a:lnTo>
                    <a:pt x="503534" y="430499"/>
                  </a:lnTo>
                  <a:lnTo>
                    <a:pt x="504885" y="431306"/>
                  </a:lnTo>
                  <a:lnTo>
                    <a:pt x="505599" y="430259"/>
                  </a:lnTo>
                  <a:lnTo>
                    <a:pt x="505526" y="429997"/>
                  </a:lnTo>
                  <a:lnTo>
                    <a:pt x="497335" y="417400"/>
                  </a:lnTo>
                  <a:lnTo>
                    <a:pt x="500225" y="416280"/>
                  </a:lnTo>
                  <a:close/>
                </a:path>
                <a:path w="523875" h="445770">
                  <a:moveTo>
                    <a:pt x="494236" y="399778"/>
                  </a:moveTo>
                  <a:lnTo>
                    <a:pt x="489807" y="399778"/>
                  </a:lnTo>
                  <a:lnTo>
                    <a:pt x="485273" y="400008"/>
                  </a:lnTo>
                  <a:lnTo>
                    <a:pt x="483576" y="401349"/>
                  </a:lnTo>
                  <a:lnTo>
                    <a:pt x="483545" y="429630"/>
                  </a:lnTo>
                  <a:lnTo>
                    <a:pt x="484864" y="430259"/>
                  </a:lnTo>
                  <a:lnTo>
                    <a:pt x="485566" y="430887"/>
                  </a:lnTo>
                  <a:lnTo>
                    <a:pt x="486047" y="430259"/>
                  </a:lnTo>
                  <a:lnTo>
                    <a:pt x="486892" y="429630"/>
                  </a:lnTo>
                  <a:lnTo>
                    <a:pt x="487101" y="428099"/>
                  </a:lnTo>
                  <a:lnTo>
                    <a:pt x="487158" y="425997"/>
                  </a:lnTo>
                  <a:lnTo>
                    <a:pt x="486906" y="424154"/>
                  </a:lnTo>
                  <a:lnTo>
                    <a:pt x="487419" y="420196"/>
                  </a:lnTo>
                  <a:lnTo>
                    <a:pt x="487901" y="417694"/>
                  </a:lnTo>
                  <a:lnTo>
                    <a:pt x="491122" y="416280"/>
                  </a:lnTo>
                  <a:lnTo>
                    <a:pt x="500225" y="416280"/>
                  </a:lnTo>
                  <a:lnTo>
                    <a:pt x="504382" y="414709"/>
                  </a:lnTo>
                  <a:lnTo>
                    <a:pt x="504671" y="414280"/>
                  </a:lnTo>
                  <a:lnTo>
                    <a:pt x="492356" y="414280"/>
                  </a:lnTo>
                  <a:lnTo>
                    <a:pt x="489220" y="413987"/>
                  </a:lnTo>
                  <a:lnTo>
                    <a:pt x="488516" y="413987"/>
                  </a:lnTo>
                  <a:lnTo>
                    <a:pt x="487325" y="412542"/>
                  </a:lnTo>
                  <a:lnTo>
                    <a:pt x="487216" y="411411"/>
                  </a:lnTo>
                  <a:lnTo>
                    <a:pt x="487147" y="402982"/>
                  </a:lnTo>
                  <a:lnTo>
                    <a:pt x="505618" y="402982"/>
                  </a:lnTo>
                  <a:lnTo>
                    <a:pt x="502958" y="400322"/>
                  </a:lnTo>
                  <a:lnTo>
                    <a:pt x="494236" y="399778"/>
                  </a:lnTo>
                  <a:close/>
                </a:path>
                <a:path w="523875" h="445770">
                  <a:moveTo>
                    <a:pt x="505618" y="402982"/>
                  </a:moveTo>
                  <a:lnTo>
                    <a:pt x="499517" y="402982"/>
                  </a:lnTo>
                  <a:lnTo>
                    <a:pt x="501523" y="404019"/>
                  </a:lnTo>
                  <a:lnTo>
                    <a:pt x="502236" y="411202"/>
                  </a:lnTo>
                  <a:lnTo>
                    <a:pt x="500497" y="413369"/>
                  </a:lnTo>
                  <a:lnTo>
                    <a:pt x="494466" y="414280"/>
                  </a:lnTo>
                  <a:lnTo>
                    <a:pt x="504671" y="414280"/>
                  </a:lnTo>
                  <a:lnTo>
                    <a:pt x="506602" y="411411"/>
                  </a:lnTo>
                  <a:lnTo>
                    <a:pt x="505841" y="404893"/>
                  </a:lnTo>
                  <a:lnTo>
                    <a:pt x="505739" y="404019"/>
                  </a:lnTo>
                  <a:lnTo>
                    <a:pt x="505618" y="402982"/>
                  </a:lnTo>
                  <a:close/>
                </a:path>
                <a:path w="523875" h="445770">
                  <a:moveTo>
                    <a:pt x="410357" y="0"/>
                  </a:moveTo>
                  <a:lnTo>
                    <a:pt x="31810" y="0"/>
                  </a:lnTo>
                  <a:lnTo>
                    <a:pt x="19136" y="2515"/>
                  </a:lnTo>
                  <a:lnTo>
                    <a:pt x="9057" y="9279"/>
                  </a:lnTo>
                  <a:lnTo>
                    <a:pt x="2402" y="19424"/>
                  </a:lnTo>
                  <a:lnTo>
                    <a:pt x="0" y="32082"/>
                  </a:lnTo>
                  <a:lnTo>
                    <a:pt x="94" y="413306"/>
                  </a:lnTo>
                  <a:lnTo>
                    <a:pt x="33234" y="442080"/>
                  </a:lnTo>
                  <a:lnTo>
                    <a:pt x="409907" y="442080"/>
                  </a:lnTo>
                  <a:lnTo>
                    <a:pt x="423371" y="439378"/>
                  </a:lnTo>
                  <a:lnTo>
                    <a:pt x="433387" y="432619"/>
                  </a:lnTo>
                  <a:lnTo>
                    <a:pt x="440030" y="422527"/>
                  </a:lnTo>
                  <a:lnTo>
                    <a:pt x="442436" y="410018"/>
                  </a:lnTo>
                  <a:lnTo>
                    <a:pt x="442432" y="377590"/>
                  </a:lnTo>
                  <a:lnTo>
                    <a:pt x="66009" y="377590"/>
                  </a:lnTo>
                  <a:lnTo>
                    <a:pt x="64909" y="376616"/>
                  </a:lnTo>
                  <a:lnTo>
                    <a:pt x="64825" y="165199"/>
                  </a:lnTo>
                  <a:lnTo>
                    <a:pt x="269413" y="165199"/>
                  </a:lnTo>
                  <a:lnTo>
                    <a:pt x="271013" y="164425"/>
                  </a:lnTo>
                  <a:lnTo>
                    <a:pt x="281537" y="161218"/>
                  </a:lnTo>
                  <a:lnTo>
                    <a:pt x="292432" y="159777"/>
                  </a:lnTo>
                  <a:lnTo>
                    <a:pt x="442402" y="159777"/>
                  </a:lnTo>
                  <a:lnTo>
                    <a:pt x="442399" y="136833"/>
                  </a:lnTo>
                  <a:lnTo>
                    <a:pt x="98269" y="136833"/>
                  </a:lnTo>
                  <a:lnTo>
                    <a:pt x="83250" y="133870"/>
                  </a:lnTo>
                  <a:lnTo>
                    <a:pt x="71042" y="125751"/>
                  </a:lnTo>
                  <a:lnTo>
                    <a:pt x="62835" y="113652"/>
                  </a:lnTo>
                  <a:lnTo>
                    <a:pt x="59820" y="98750"/>
                  </a:lnTo>
                  <a:lnTo>
                    <a:pt x="62781" y="83595"/>
                  </a:lnTo>
                  <a:lnTo>
                    <a:pt x="70933" y="71302"/>
                  </a:lnTo>
                  <a:lnTo>
                    <a:pt x="83104" y="63056"/>
                  </a:lnTo>
                  <a:lnTo>
                    <a:pt x="98122" y="60040"/>
                  </a:lnTo>
                  <a:lnTo>
                    <a:pt x="442388" y="60040"/>
                  </a:lnTo>
                  <a:lnTo>
                    <a:pt x="442384" y="28564"/>
                  </a:lnTo>
                  <a:lnTo>
                    <a:pt x="421181" y="1817"/>
                  </a:lnTo>
                  <a:lnTo>
                    <a:pt x="410357" y="0"/>
                  </a:lnTo>
                  <a:close/>
                </a:path>
                <a:path w="523875" h="445770">
                  <a:moveTo>
                    <a:pt x="171722" y="165199"/>
                  </a:moveTo>
                  <a:lnTo>
                    <a:pt x="130460" y="165199"/>
                  </a:lnTo>
                  <a:lnTo>
                    <a:pt x="131856" y="166036"/>
                  </a:lnTo>
                  <a:lnTo>
                    <a:pt x="131681" y="166036"/>
                  </a:lnTo>
                  <a:lnTo>
                    <a:pt x="131681" y="376616"/>
                  </a:lnTo>
                  <a:lnTo>
                    <a:pt x="130150" y="377590"/>
                  </a:lnTo>
                  <a:lnTo>
                    <a:pt x="173034" y="377590"/>
                  </a:lnTo>
                  <a:lnTo>
                    <a:pt x="171803" y="376616"/>
                  </a:lnTo>
                  <a:lnTo>
                    <a:pt x="171722" y="165199"/>
                  </a:lnTo>
                  <a:close/>
                </a:path>
                <a:path w="523875" h="445770">
                  <a:moveTo>
                    <a:pt x="279090" y="218747"/>
                  </a:moveTo>
                  <a:lnTo>
                    <a:pt x="273306" y="218747"/>
                  </a:lnTo>
                  <a:lnTo>
                    <a:pt x="269112" y="218998"/>
                  </a:lnTo>
                  <a:lnTo>
                    <a:pt x="264260" y="220248"/>
                  </a:lnTo>
                  <a:lnTo>
                    <a:pt x="254338" y="224525"/>
                  </a:lnTo>
                  <a:lnTo>
                    <a:pt x="254476" y="224525"/>
                  </a:lnTo>
                  <a:lnTo>
                    <a:pt x="247619" y="231063"/>
                  </a:lnTo>
                  <a:lnTo>
                    <a:pt x="238484" y="377590"/>
                  </a:lnTo>
                  <a:lnTo>
                    <a:pt x="311090" y="377590"/>
                  </a:lnTo>
                  <a:lnTo>
                    <a:pt x="310967" y="281560"/>
                  </a:lnTo>
                  <a:lnTo>
                    <a:pt x="308147" y="241668"/>
                  </a:lnTo>
                  <a:lnTo>
                    <a:pt x="289781" y="220248"/>
                  </a:lnTo>
                  <a:lnTo>
                    <a:pt x="279090" y="218747"/>
                  </a:lnTo>
                  <a:close/>
                </a:path>
                <a:path w="523875" h="445770">
                  <a:moveTo>
                    <a:pt x="442402" y="159777"/>
                  </a:moveTo>
                  <a:lnTo>
                    <a:pt x="292432" y="159777"/>
                  </a:lnTo>
                  <a:lnTo>
                    <a:pt x="303697" y="160162"/>
                  </a:lnTo>
                  <a:lnTo>
                    <a:pt x="316619" y="161605"/>
                  </a:lnTo>
                  <a:lnTo>
                    <a:pt x="357808" y="181417"/>
                  </a:lnTo>
                  <a:lnTo>
                    <a:pt x="374374" y="221228"/>
                  </a:lnTo>
                  <a:lnTo>
                    <a:pt x="377304" y="249646"/>
                  </a:lnTo>
                  <a:lnTo>
                    <a:pt x="377381" y="251353"/>
                  </a:lnTo>
                  <a:lnTo>
                    <a:pt x="377679" y="281560"/>
                  </a:lnTo>
                  <a:lnTo>
                    <a:pt x="377727" y="376616"/>
                  </a:lnTo>
                  <a:lnTo>
                    <a:pt x="377573" y="376616"/>
                  </a:lnTo>
                  <a:lnTo>
                    <a:pt x="376386" y="377590"/>
                  </a:lnTo>
                  <a:lnTo>
                    <a:pt x="442432" y="377590"/>
                  </a:lnTo>
                  <a:lnTo>
                    <a:pt x="442402" y="159777"/>
                  </a:lnTo>
                  <a:close/>
                </a:path>
                <a:path w="523875" h="445770">
                  <a:moveTo>
                    <a:pt x="269413" y="165199"/>
                  </a:moveTo>
                  <a:lnTo>
                    <a:pt x="234924" y="165199"/>
                  </a:lnTo>
                  <a:lnTo>
                    <a:pt x="236097" y="166036"/>
                  </a:lnTo>
                  <a:lnTo>
                    <a:pt x="236008" y="169335"/>
                  </a:lnTo>
                  <a:lnTo>
                    <a:pt x="235940" y="192706"/>
                  </a:lnTo>
                  <a:lnTo>
                    <a:pt x="241299" y="185851"/>
                  </a:lnTo>
                  <a:lnTo>
                    <a:pt x="247179" y="179626"/>
                  </a:lnTo>
                  <a:lnTo>
                    <a:pt x="253670" y="174098"/>
                  </a:lnTo>
                  <a:lnTo>
                    <a:pt x="260861" y="169335"/>
                  </a:lnTo>
                  <a:lnTo>
                    <a:pt x="269413" y="165199"/>
                  </a:lnTo>
                  <a:close/>
                </a:path>
                <a:path w="523875" h="445770">
                  <a:moveTo>
                    <a:pt x="442388" y="60040"/>
                  </a:moveTo>
                  <a:lnTo>
                    <a:pt x="98122" y="60040"/>
                  </a:lnTo>
                  <a:lnTo>
                    <a:pt x="113169" y="63056"/>
                  </a:lnTo>
                  <a:lnTo>
                    <a:pt x="125411" y="71302"/>
                  </a:lnTo>
                  <a:lnTo>
                    <a:pt x="133639" y="83595"/>
                  </a:lnTo>
                  <a:lnTo>
                    <a:pt x="136634" y="98604"/>
                  </a:lnTo>
                  <a:lnTo>
                    <a:pt x="133542" y="113652"/>
                  </a:lnTo>
                  <a:lnTo>
                    <a:pt x="125309" y="125751"/>
                  </a:lnTo>
                  <a:lnTo>
                    <a:pt x="113072" y="133870"/>
                  </a:lnTo>
                  <a:lnTo>
                    <a:pt x="98269" y="136833"/>
                  </a:lnTo>
                  <a:lnTo>
                    <a:pt x="442399" y="136833"/>
                  </a:lnTo>
                  <a:lnTo>
                    <a:pt x="442388" y="60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Holder 2"/>
          <p:cNvSpPr>
            <a:spLocks noGrp="1"/>
          </p:cNvSpPr>
          <p:nvPr>
            <p:ph type="title"/>
          </p:nvPr>
        </p:nvSpPr>
        <p:spPr>
          <a:xfrm>
            <a:off x="6251257" y="1844675"/>
            <a:ext cx="7601584" cy="884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750" b="1" i="0">
                <a:solidFill>
                  <a:srgbClr val="DCA400"/>
                </a:solidFill>
                <a:latin typeface="Raleway SemiBold"/>
                <a:cs typeface="Raleway SemiBold"/>
              </a:defRPr>
            </a:lvl1pPr>
          </a:lstStyle>
          <a:p>
            <a:endParaRPr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565271" y="3404015"/>
            <a:ext cx="704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5FAA"/>
                </a:solidFill>
                <a:latin typeface="Open Sans"/>
              </a:rPr>
              <a:t>Scan to discover EuroGEO</a:t>
            </a:r>
            <a:r>
              <a:rPr lang="en-US" sz="2000" b="1" baseline="0" dirty="0" smtClean="0">
                <a:solidFill>
                  <a:srgbClr val="005FAA"/>
                </a:solidFill>
                <a:latin typeface="Open Sans"/>
              </a:rPr>
              <a:t> Website and</a:t>
            </a:r>
            <a:r>
              <a:rPr lang="en-US" sz="2000" b="1" dirty="0" smtClean="0">
                <a:solidFill>
                  <a:srgbClr val="005FAA"/>
                </a:solidFill>
                <a:latin typeface="Open Sans"/>
              </a:rPr>
              <a:t> Social Media</a:t>
            </a:r>
            <a:endParaRPr lang="en-US" sz="2000" b="1" dirty="0">
              <a:solidFill>
                <a:srgbClr val="005FAA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6350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2697" y="1557933"/>
            <a:ext cx="7601584" cy="921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DCA400"/>
                </a:solidFill>
                <a:latin typeface="Raleway SemiBold"/>
                <a:cs typeface="Raleway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7428" y="3234338"/>
            <a:ext cx="12589510" cy="5554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5FAA"/>
                </a:solidFill>
                <a:latin typeface="Open Sans"/>
                <a:cs typeface="Open Sans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1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55C8E66-115F-344D-9C2A-B2F84DF90A0A}"/>
              </a:ext>
            </a:extLst>
          </p:cNvPr>
          <p:cNvSpPr txBox="1">
            <a:spLocks/>
          </p:cNvSpPr>
          <p:nvPr/>
        </p:nvSpPr>
        <p:spPr>
          <a:xfrm>
            <a:off x="6470650" y="1539875"/>
            <a:ext cx="7098753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20"/>
              </a:spcBef>
              <a:tabLst>
                <a:tab pos="4996180" algn="l"/>
              </a:tabLst>
            </a:pPr>
            <a:r>
              <a:rPr kumimoji="0" lang="en-GB" sz="5750" b="1" i="0" u="none" strike="noStrike" kern="0" cap="none" spc="0" normalizeH="0" baseline="0" noProof="0" dirty="0">
                <a:ln>
                  <a:noFill/>
                </a:ln>
                <a:solidFill>
                  <a:srgbClr val="DCA400"/>
                </a:solidFill>
                <a:effectLst/>
                <a:uLnTx/>
                <a:uFillTx/>
                <a:latin typeface="Raleway SemiBold"/>
                <a:ea typeface="+mj-ea"/>
              </a:rPr>
              <a:t>THANK</a:t>
            </a:r>
            <a:r>
              <a:rPr kumimoji="0" lang="en-GB" sz="5750" b="1" i="0" u="none" strike="noStrike" kern="0" cap="none" spc="-360" normalizeH="0" baseline="0" noProof="0" dirty="0">
                <a:ln>
                  <a:noFill/>
                </a:ln>
                <a:solidFill>
                  <a:srgbClr val="DCA400"/>
                </a:solidFill>
                <a:effectLst/>
                <a:uLnTx/>
                <a:uFillTx/>
                <a:latin typeface="Raleway SemiBold"/>
                <a:ea typeface="+mj-ea"/>
              </a:rPr>
              <a:t> </a:t>
            </a:r>
            <a:r>
              <a:rPr kumimoji="0" lang="en-GB" sz="5750" b="1" i="0" u="none" strike="noStrike" kern="0" cap="none" spc="0" normalizeH="0" baseline="0" noProof="0" dirty="0" smtClean="0">
                <a:ln>
                  <a:noFill/>
                </a:ln>
                <a:solidFill>
                  <a:srgbClr val="DCA400"/>
                </a:solidFill>
                <a:effectLst/>
                <a:uLnTx/>
                <a:uFillTx/>
                <a:latin typeface="Raleway SemiBold"/>
                <a:ea typeface="+mj-ea"/>
              </a:rPr>
              <a:t>YOU</a:t>
            </a:r>
            <a:endParaRPr lang="en-GB" spc="-50" dirty="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296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Open Sans</vt:lpstr>
      <vt:lpstr>Raleway</vt:lpstr>
      <vt:lpstr>Raleway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EuroGEO_Workshop 2024_presentation templates</dc:title>
  <dc:creator>Apostolos Psyllidis</dc:creator>
  <cp:lastModifiedBy>Sofia Ekonomou</cp:lastModifiedBy>
  <cp:revision>13</cp:revision>
  <dcterms:created xsi:type="dcterms:W3CDTF">2024-07-23T17:42:11Z</dcterms:created>
  <dcterms:modified xsi:type="dcterms:W3CDTF">2024-08-29T13:33:32Z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2024-07-23T00:00:00Z</vt:filetime>
  </property>
  <property fmtid="{D5CDD505-2E9C-101B-9397-08002B2CF9AE}" pid="3" name="Creator">
    <vt:lpwstr>Adobe Illustrator 28.5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2024-07-23T00:00:00Z</vt:filetime>
  </property>
  <property fmtid="{D5CDD505-2E9C-101B-9397-08002B2CF9AE}" pid="6" name="Producer">
    <vt:lpwstr>Adobe PDF library 17.00</vt:lpwstr>
  </property>
</Properties>
</file>